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81" r:id="rId16"/>
    <p:sldId id="289" r:id="rId17"/>
    <p:sldId id="282" r:id="rId18"/>
    <p:sldId id="283" r:id="rId19"/>
    <p:sldId id="286" r:id="rId20"/>
    <p:sldId id="287" r:id="rId21"/>
    <p:sldId id="280" r:id="rId22"/>
    <p:sldId id="271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2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</a:rPr>
              <a:t>e = 10 &gt; 9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2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2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green'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fruits.append('kiwi')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200" err="1">
                <a:latin typeface="Consolas" panose="020B0609020204030204" pitchFamily="49" charset="0"/>
                <a:cs typeface="Courier New" panose="02070309020205020404" pitchFamily="49" charset="0"/>
              </a:rPr>
              <a:t>fruits.pop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unchangeable, and allow duplicate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 = list(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 = tuple(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2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/>
              <a:t>NumPy is a Python library used for working with arrays.</a:t>
            </a:r>
          </a:p>
          <a:p>
            <a:r>
              <a:rPr lang="en-US" sz="180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rebuchet MS" panose="020B0603020202020204" pitchFamily="34" charset="0"/>
              </a:rPr>
              <a:t>Thanks!</a:t>
            </a:r>
            <a:endParaRPr sz="60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t.me/alee_rezaa</a:t>
            </a:r>
            <a:endParaRPr sz="12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alee_rezaa@outlook.com</a:t>
            </a:r>
            <a:endParaRPr sz="12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'Hello,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2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20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2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649</Words>
  <Application>Microsoft Office PowerPoint</Application>
  <PresentationFormat>On-screen Show (16:9)</PresentationFormat>
  <Paragraphs>158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Consolas</vt:lpstr>
      <vt:lpstr>Arial</vt:lpstr>
      <vt:lpstr>Trebuchet MS</vt:lpstr>
      <vt:lpstr>Roboto Slab</vt:lpstr>
      <vt:lpstr>Source Sans Pro</vt:lpstr>
      <vt:lpstr>Cordelia template</vt:lpstr>
      <vt:lpstr>Python</vt:lpstr>
      <vt:lpstr>0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36</cp:revision>
  <dcterms:modified xsi:type="dcterms:W3CDTF">2023-03-26T09:26:44Z</dcterms:modified>
</cp:coreProperties>
</file>