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9" r:id="rId3"/>
    <p:sldId id="285" r:id="rId4"/>
    <p:sldId id="288" r:id="rId5"/>
    <p:sldId id="292" r:id="rId6"/>
    <p:sldId id="290" r:id="rId7"/>
    <p:sldId id="291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281" r:id="rId26"/>
    <p:sldId id="289" r:id="rId27"/>
    <p:sldId id="282" r:id="rId28"/>
    <p:sldId id="283" r:id="rId29"/>
    <p:sldId id="286" r:id="rId30"/>
    <p:sldId id="287" r:id="rId31"/>
    <p:sldId id="280" r:id="rId32"/>
    <p:sldId id="271" r:id="rId3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Roboto Slab" panose="020B0604020202020204" charset="0"/>
      <p:regular r:id="rId40"/>
      <p:bold r:id="rId41"/>
    </p:embeddedFont>
    <p:embeddedFont>
      <p:font typeface="Source Sans Pro" panose="020B0503030403020204" pitchFamily="34" charset="0"/>
      <p:regular r:id="rId42"/>
      <p:bold r:id="rId43"/>
      <p:italic r:id="rId44"/>
      <p:boldItalic r:id="rId45"/>
    </p:embeddedFont>
    <p:embeddedFont>
      <p:font typeface="Trebuchet MS" panose="020B060302020202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05/09/1444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1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64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73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84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9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832307" y="1821873"/>
            <a:ext cx="1479386" cy="149975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100">
                <a:latin typeface="Consolas" panose="020B0609020204030204" pitchFamily="49" charset="0"/>
              </a:rPr>
              <a:t> 2 + 2 == 4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'green'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Dictionaries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{'apple': 'green', 'banana': 'yellow', 'cherry': 'red'}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print(fruits['apple'])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.keys()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fruits['apple'] = 'red'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fruits['kiwi'] = 'green'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fruits.pop('banana')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694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If, elif, and else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200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33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print('a') 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print('b')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print('=')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022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Shorthand 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200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33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print('a')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print('b')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print('=')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Nested if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x &gt;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print('Above ten 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if x &gt; 20: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print("and also above 20!")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53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Execute a set of statements as long as a condition is true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i 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i &lt; 10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67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 = 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while i &lt;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5964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over a collection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print(fruit)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print('Finished!')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Iterating over a string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letter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print(letter)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089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Range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30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Nested loops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adj = ['big', 'tasty']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 in adj: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 in fruits: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print(f'{x} {y}')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5773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 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range(10):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758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004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Numpy</a:t>
            </a:r>
            <a:r>
              <a:rPr lang="en-US"/>
              <a:t> 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800"/>
              <a:t>NumPy is a Python library used for working with arrays.</a:t>
            </a:r>
          </a:p>
          <a:p>
            <a:r>
              <a:rPr lang="en-US" sz="1800"/>
              <a:t>NumPy is short for "Numerical Python".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9265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102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5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</a:t>
            </a:r>
            <a:r>
              <a:rPr lang="en-US" b="1"/>
              <a:t>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320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Python is a popular programming language.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was created by Guido van Rossum, and released in 1991.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6</a:t>
            </a:r>
            <a:endParaRPr sz="6000">
              <a:solidFill>
                <a:srgbClr val="E6E6E6"/>
              </a:solidFill>
            </a:endParaRPr>
          </a:p>
          <a:p>
            <a:r>
              <a:rPr lang="en-US">
                <a:effectLst/>
              </a:rPr>
              <a:t>Web Scraping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335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DD34CD-F72B-4BE0-BA61-C48569B9CB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832307" y="1821873"/>
            <a:ext cx="1479386" cy="1499754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latin typeface="Trebuchet MS" panose="020B0603020202020204" pitchFamily="34" charset="0"/>
              </a:rPr>
              <a:t>Thanks!</a:t>
            </a:r>
            <a:endParaRPr sz="60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 panose="020B0609020204030204" pitchFamily="49" charset="0"/>
              </a:rPr>
              <a:t>t.me/alee_rezaa</a:t>
            </a:r>
            <a:endParaRPr sz="12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 panose="020B0609020204030204" pitchFamily="49" charset="0"/>
              </a:rPr>
              <a:t>alee_rezaa@outlook.com</a:t>
            </a:r>
            <a:endParaRPr sz="12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Requirements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Download and install Python: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2"/>
              </a:rPr>
              <a:t>https://www.python.org/downloads/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Visual Studio Code: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3"/>
              </a:rPr>
              <a:t>https://code.visualstudio.com/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Git: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4"/>
              </a:rPr>
              <a:t>https://git-scm.com/downloads/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04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Jupyter Notebook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810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y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'Hello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1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1206</Words>
  <Application>Microsoft Office PowerPoint</Application>
  <PresentationFormat>On-screen Show (16:9)</PresentationFormat>
  <Paragraphs>278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Consolas</vt:lpstr>
      <vt:lpstr>Arial</vt:lpstr>
      <vt:lpstr>Trebuchet MS</vt:lpstr>
      <vt:lpstr>Roboto Slab</vt:lpstr>
      <vt:lpstr>Source Sans Pro</vt:lpstr>
      <vt:lpstr>Cordelia template</vt:lpstr>
      <vt:lpstr>Python</vt:lpstr>
      <vt:lpstr>0 Basics</vt:lpstr>
      <vt:lpstr>Python Introduction</vt:lpstr>
      <vt:lpstr>Install Requirements</vt:lpstr>
      <vt:lpstr>Jupyter Notebook</vt:lpstr>
      <vt:lpstr>Python Syntax</vt:lpstr>
      <vt:lpstr>Python Variables</vt:lpstr>
      <vt:lpstr>Python Variables</vt:lpstr>
      <vt:lpstr>Python Numbers</vt:lpstr>
      <vt:lpstr>Python Strings</vt:lpstr>
      <vt:lpstr>Python Booleans</vt:lpstr>
      <vt:lpstr>Python Collections</vt:lpstr>
      <vt:lpstr>Python Lists</vt:lpstr>
      <vt:lpstr>Python Tuples</vt:lpstr>
      <vt:lpstr>Python Sets</vt:lpstr>
      <vt:lpstr>Python Sets</vt:lpstr>
      <vt:lpstr>Python Dictionaries</vt:lpstr>
      <vt:lpstr>Python If Statements</vt:lpstr>
      <vt:lpstr>Python If Statements</vt:lpstr>
      <vt:lpstr>Python While Loops</vt:lpstr>
      <vt:lpstr>Python While Loops</vt:lpstr>
      <vt:lpstr>Python For Loops</vt:lpstr>
      <vt:lpstr>Python For Loops</vt:lpstr>
      <vt:lpstr>Python For Loops</vt:lpstr>
      <vt:lpstr>2 NumPy</vt:lpstr>
      <vt:lpstr>Numpy Introduction</vt:lpstr>
      <vt:lpstr>3 Pandas</vt:lpstr>
      <vt:lpstr>4 Matplotlib</vt:lpstr>
      <vt:lpstr>5 Scikit-learn</vt:lpstr>
      <vt:lpstr>6 Web Scraping</vt:lpstr>
      <vt:lpstr>Thanks!</vt:lpstr>
      <vt:lpstr>89,526,124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Nezhadshamsi, Alireza</cp:lastModifiedBy>
  <cp:revision>52</cp:revision>
  <dcterms:modified xsi:type="dcterms:W3CDTF">2023-03-26T12:27:00Z</dcterms:modified>
</cp:coreProperties>
</file>