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4" r:id="rId22"/>
    <p:sldId id="335" r:id="rId23"/>
    <p:sldId id="340" r:id="rId24"/>
    <p:sldId id="280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and 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to file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1658</Words>
  <Application>Microsoft Office PowerPoint</Application>
  <PresentationFormat>On-screen Show (16:9)</PresentationFormat>
  <Paragraphs>230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Data Cleaning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167</cp:revision>
  <dcterms:modified xsi:type="dcterms:W3CDTF">2023-04-09T11:09:16Z</dcterms:modified>
</cp:coreProperties>
</file>