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50" r:id="rId18"/>
    <p:sldId id="352" r:id="rId19"/>
    <p:sldId id="351" r:id="rId20"/>
    <p:sldId id="335" r:id="rId21"/>
    <p:sldId id="340" r:id="rId22"/>
    <p:sldId id="280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    'calories': [420, 380, 390],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    'duration': [50, 40, 45]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numbers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1487</Words>
  <Application>Microsoft Office PowerPoint</Application>
  <PresentationFormat>On-screen Show (16:9)</PresentationFormat>
  <Paragraphs>209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Source Sans Pro</vt:lpstr>
      <vt:lpstr>Consolas</vt:lpstr>
      <vt:lpstr>Roboto Slab</vt:lpstr>
      <vt:lpstr>Arial</vt:lpstr>
      <vt:lpstr>Trebuchet MS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Introduction</vt:lpstr>
      <vt:lpstr>DataFrames</vt:lpstr>
      <vt:lpstr>Series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151</cp:revision>
  <dcterms:modified xsi:type="dcterms:W3CDTF">2023-04-08T10:52:42Z</dcterms:modified>
</cp:coreProperties>
</file>