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34" r:id="rId17"/>
    <p:sldId id="350" r:id="rId18"/>
    <p:sldId id="352" r:id="rId19"/>
    <p:sldId id="351" r:id="rId20"/>
    <p:sldId id="353" r:id="rId21"/>
    <p:sldId id="335" r:id="rId22"/>
    <p:sldId id="340" r:id="rId23"/>
    <p:sldId id="280" r:id="rId2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Slab" panose="020B0604020202020204" charset="0"/>
      <p:regular r:id="rId31"/>
      <p:bold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{'calories': [420, 380, 390], 'duration': [50, 40, 45]}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DataFrame(</a:t>
            </a:r>
            <a:r>
              <a:rPr lang="en-US" sz="1100">
                <a:latin typeface="Consolas" panose="020B0609020204030204" pitchFamily="49" charset="0"/>
              </a:rPr>
              <a:t>data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1100">
                <a:latin typeface="Consolas" panose="020B0609020204030204" pitchFamily="49" charset="0"/>
              </a:rPr>
              <a:t> = ['day1', 'day2', 'day3'])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calories = [420, 380, 390]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calories = {'day1': 420, 'day2': 380, 'day3': 390}</a:t>
            </a:r>
          </a:p>
          <a:p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print(s['day2'])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print(s.loc['day2'])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'day2'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Write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Read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.head()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.tail()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.info()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Write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06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1608</Words>
  <Application>Microsoft Office PowerPoint</Application>
  <PresentationFormat>On-screen Show (16:9)</PresentationFormat>
  <Paragraphs>224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Trebuchet MS</vt:lpstr>
      <vt:lpstr>Roboto Slab</vt:lpstr>
      <vt:lpstr>Source Sans Pro</vt:lpstr>
      <vt:lpstr>Consolas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Search and Filter</vt:lpstr>
      <vt:lpstr>Sort</vt:lpstr>
      <vt:lpstr>Random Numbers</vt:lpstr>
      <vt:lpstr>Universal Functions</vt:lpstr>
      <vt:lpstr>2 Pandas</vt:lpstr>
      <vt:lpstr>Introduction</vt:lpstr>
      <vt:lpstr>DataFrames</vt:lpstr>
      <vt:lpstr>Series</vt:lpstr>
      <vt:lpstr>Read and Write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159</cp:revision>
  <dcterms:modified xsi:type="dcterms:W3CDTF">2023-04-09T06:43:56Z</dcterms:modified>
</cp:coreProperties>
</file>