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2" r:id="rId3"/>
    <p:sldId id="341" r:id="rId4"/>
    <p:sldId id="289" r:id="rId5"/>
    <p:sldId id="337" r:id="rId6"/>
    <p:sldId id="338" r:id="rId7"/>
    <p:sldId id="339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34" r:id="rId16"/>
    <p:sldId id="335" r:id="rId17"/>
    <p:sldId id="340" r:id="rId18"/>
    <p:sldId id="280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1191</Words>
  <Application>Microsoft Office PowerPoint</Application>
  <PresentationFormat>On-screen Show (16:9)</PresentationFormat>
  <Paragraphs>171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Consolas</vt:lpstr>
      <vt:lpstr>Arial</vt:lpstr>
      <vt:lpstr>Trebuchet MS</vt:lpstr>
      <vt:lpstr>Source Sans Pro</vt:lpstr>
      <vt:lpstr>Roboto Slab</vt:lpstr>
      <vt:lpstr>Cordelia template</vt:lpstr>
      <vt:lpstr>Data Science</vt:lpstr>
      <vt:lpstr>0 Introduction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140</cp:revision>
  <dcterms:modified xsi:type="dcterms:W3CDTF">2023-04-04T09:14:31Z</dcterms:modified>
</cp:coreProperties>
</file>