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2"/>
  </p:notesMasterIdLst>
  <p:handoutMasterIdLst>
    <p:handoutMasterId r:id="rId53"/>
  </p:handoutMasterIdLst>
  <p:sldIdLst>
    <p:sldId id="256" r:id="rId2"/>
    <p:sldId id="288" r:id="rId3"/>
    <p:sldId id="322" r:id="rId4"/>
    <p:sldId id="311" r:id="rId5"/>
    <p:sldId id="320" r:id="rId6"/>
    <p:sldId id="321" r:id="rId7"/>
    <p:sldId id="259" r:id="rId8"/>
    <p:sldId id="285" r:id="rId9"/>
    <p:sldId id="290" r:id="rId10"/>
    <p:sldId id="312" r:id="rId11"/>
    <p:sldId id="291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30" r:id="rId25"/>
    <p:sldId id="305" r:id="rId26"/>
    <p:sldId id="307" r:id="rId27"/>
    <p:sldId id="309" r:id="rId28"/>
    <p:sldId id="310" r:id="rId29"/>
    <p:sldId id="313" r:id="rId30"/>
    <p:sldId id="314" r:id="rId31"/>
    <p:sldId id="317" r:id="rId32"/>
    <p:sldId id="331" r:id="rId33"/>
    <p:sldId id="315" r:id="rId34"/>
    <p:sldId id="316" r:id="rId35"/>
    <p:sldId id="318" r:id="rId36"/>
    <p:sldId id="319" r:id="rId37"/>
    <p:sldId id="281" r:id="rId38"/>
    <p:sldId id="328" r:id="rId39"/>
    <p:sldId id="329" r:id="rId40"/>
    <p:sldId id="327" r:id="rId41"/>
    <p:sldId id="325" r:id="rId42"/>
    <p:sldId id="332" r:id="rId43"/>
    <p:sldId id="333" r:id="rId44"/>
    <p:sldId id="289" r:id="rId45"/>
    <p:sldId id="323" r:id="rId46"/>
    <p:sldId id="324" r:id="rId47"/>
    <p:sldId id="326" r:id="rId48"/>
    <p:sldId id="287" r:id="rId49"/>
    <p:sldId id="280" r:id="rId50"/>
    <p:sldId id="271" r:id="rId51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54"/>
      <p:bold r:id="rId55"/>
      <p:italic r:id="rId56"/>
      <p:boldItalic r:id="rId57"/>
    </p:embeddedFont>
    <p:embeddedFont>
      <p:font typeface="Roboto Slab" panose="020B0604020202020204" charset="0"/>
      <p:regular r:id="rId58"/>
      <p:bold r:id="rId59"/>
    </p:embeddedFont>
    <p:embeddedFont>
      <p:font typeface="Source Sans Pro" panose="020B0503030403020204" pitchFamily="34" charset="0"/>
      <p:regular r:id="rId60"/>
      <p:bold r:id="rId61"/>
      <p:italic r:id="rId62"/>
      <p:boldItalic r:id="rId63"/>
    </p:embeddedFont>
    <p:embeddedFont>
      <p:font typeface="Trebuchet MS" panose="020B0603020202020204" pitchFamily="34" charset="0"/>
      <p:regular r:id="rId64"/>
      <p:bold r:id="rId65"/>
      <p:italic r:id="rId66"/>
      <p:boldItalic r:id="rId6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00FFF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278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0.fntdata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font" Target="fonts/font5.fntdata"/><Relationship Id="rId66" Type="http://schemas.openxmlformats.org/officeDocument/2006/relationships/font" Target="fonts/font13.fntdata"/><Relationship Id="rId5" Type="http://schemas.openxmlformats.org/officeDocument/2006/relationships/slide" Target="slides/slide4.xml"/><Relationship Id="rId61" Type="http://schemas.openxmlformats.org/officeDocument/2006/relationships/font" Target="fonts/font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64" Type="http://schemas.openxmlformats.org/officeDocument/2006/relationships/font" Target="fonts/font11.fntdata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Relationship Id="rId67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font" Target="fonts/font9.fntdata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7.fntdata"/><Relationship Id="rId65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2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3FEEC4-BD42-4FA2-AFF5-06A3CBF58EBF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</dgm:pt>
    <dgm:pt modelId="{29F5B089-C020-47A1-BA6E-C53ACFE01AFD}">
      <dgm:prSet phldrT="[Text]" custT="1"/>
      <dgm:spPr/>
      <dgm:t>
        <a:bodyPr/>
        <a:lstStyle/>
        <a:p>
          <a:pPr rtl="1"/>
          <a:r>
            <a:rPr lang="en-US" sz="800">
              <a:latin typeface="Trebuchet MS" panose="020B0603020202020204" pitchFamily="34" charset="0"/>
            </a:rPr>
            <a:t>Text</a:t>
          </a:r>
          <a:endParaRPr lang="fa-IR" sz="800" dirty="0">
            <a:latin typeface="Trebuchet MS" panose="020B0603020202020204" pitchFamily="34" charset="0"/>
          </a:endParaRPr>
        </a:p>
      </dgm:t>
    </dgm:pt>
    <dgm:pt modelId="{A85AC2BB-83FA-45F3-978D-E891BA88757B}" type="parTrans" cxnId="{F120F302-A9A7-4FFD-86B2-F4D5D37DDD16}">
      <dgm:prSet/>
      <dgm:spPr/>
      <dgm:t>
        <a:bodyPr/>
        <a:lstStyle/>
        <a:p>
          <a:pPr rtl="1"/>
          <a:endParaRPr lang="fa-IR" sz="800">
            <a:latin typeface="Trebuchet MS" panose="020B0603020202020204" pitchFamily="34" charset="0"/>
          </a:endParaRPr>
        </a:p>
      </dgm:t>
    </dgm:pt>
    <dgm:pt modelId="{6BA38F68-82C0-4F02-82B2-1892C3DFE91E}" type="sibTrans" cxnId="{F120F302-A9A7-4FFD-86B2-F4D5D37DDD16}">
      <dgm:prSet/>
      <dgm:spPr/>
      <dgm:t>
        <a:bodyPr/>
        <a:lstStyle/>
        <a:p>
          <a:pPr rtl="1"/>
          <a:endParaRPr lang="fa-IR" sz="800">
            <a:latin typeface="Trebuchet MS" panose="020B0603020202020204" pitchFamily="34" charset="0"/>
          </a:endParaRPr>
        </a:p>
      </dgm:t>
    </dgm:pt>
    <dgm:pt modelId="{45235256-D067-4271-BB39-BA3EC220D0B7}">
      <dgm:prSet phldrT="[Text]" custT="1"/>
      <dgm:spPr/>
      <dgm:t>
        <a:bodyPr/>
        <a:lstStyle/>
        <a:p>
          <a:pPr rtl="1"/>
          <a:r>
            <a:rPr lang="en-US" sz="800">
              <a:latin typeface="Trebuchet MS" panose="020B0603020202020204" pitchFamily="34" charset="0"/>
            </a:rPr>
            <a:t>Numeric</a:t>
          </a:r>
          <a:endParaRPr lang="fa-IR" sz="800" dirty="0">
            <a:latin typeface="Trebuchet MS" panose="020B0603020202020204" pitchFamily="34" charset="0"/>
          </a:endParaRPr>
        </a:p>
      </dgm:t>
    </dgm:pt>
    <dgm:pt modelId="{F4ECF28A-7D26-4B25-90A7-E76F150A8A0B}" type="parTrans" cxnId="{059A0B89-0DCC-40AF-B124-DC7A7ADDCE48}">
      <dgm:prSet/>
      <dgm:spPr/>
      <dgm:t>
        <a:bodyPr/>
        <a:lstStyle/>
        <a:p>
          <a:pPr rtl="1"/>
          <a:endParaRPr lang="fa-IR" sz="800">
            <a:latin typeface="Trebuchet MS" panose="020B0603020202020204" pitchFamily="34" charset="0"/>
          </a:endParaRPr>
        </a:p>
      </dgm:t>
    </dgm:pt>
    <dgm:pt modelId="{D82707F2-F034-4677-95BF-39F51020E969}" type="sibTrans" cxnId="{059A0B89-0DCC-40AF-B124-DC7A7ADDCE48}">
      <dgm:prSet/>
      <dgm:spPr/>
      <dgm:t>
        <a:bodyPr/>
        <a:lstStyle/>
        <a:p>
          <a:pPr rtl="1"/>
          <a:endParaRPr lang="fa-IR" sz="800">
            <a:latin typeface="Trebuchet MS" panose="020B0603020202020204" pitchFamily="34" charset="0"/>
          </a:endParaRPr>
        </a:p>
      </dgm:t>
    </dgm:pt>
    <dgm:pt modelId="{F475BC23-2EE4-4FF2-A798-32AFA96F15A4}">
      <dgm:prSet phldrT="[Text]" custT="1"/>
      <dgm:spPr/>
      <dgm:t>
        <a:bodyPr/>
        <a:lstStyle/>
        <a:p>
          <a:pPr rtl="1"/>
          <a:r>
            <a:rPr lang="en-US" sz="800">
              <a:latin typeface="Trebuchet MS" panose="020B0603020202020204" pitchFamily="34" charset="0"/>
            </a:rPr>
            <a:t>Sequence</a:t>
          </a:r>
          <a:endParaRPr lang="fa-IR" sz="800" dirty="0">
            <a:latin typeface="Trebuchet MS" panose="020B0603020202020204" pitchFamily="34" charset="0"/>
          </a:endParaRPr>
        </a:p>
      </dgm:t>
    </dgm:pt>
    <dgm:pt modelId="{01DCFC0A-E82A-4141-9695-23BEFE753FE1}" type="parTrans" cxnId="{55DD4C4B-429F-4285-B5F5-75A2B544E15B}">
      <dgm:prSet/>
      <dgm:spPr/>
      <dgm:t>
        <a:bodyPr/>
        <a:lstStyle/>
        <a:p>
          <a:pPr rtl="1"/>
          <a:endParaRPr lang="fa-IR" sz="800">
            <a:latin typeface="Trebuchet MS" panose="020B0603020202020204" pitchFamily="34" charset="0"/>
          </a:endParaRPr>
        </a:p>
      </dgm:t>
    </dgm:pt>
    <dgm:pt modelId="{DD7247CE-05C9-4A1D-A3F7-67BBABDDAB4E}" type="sibTrans" cxnId="{55DD4C4B-429F-4285-B5F5-75A2B544E15B}">
      <dgm:prSet/>
      <dgm:spPr/>
      <dgm:t>
        <a:bodyPr/>
        <a:lstStyle/>
        <a:p>
          <a:pPr rtl="1"/>
          <a:endParaRPr lang="fa-IR" sz="800">
            <a:latin typeface="Trebuchet MS" panose="020B0603020202020204" pitchFamily="34" charset="0"/>
          </a:endParaRPr>
        </a:p>
      </dgm:t>
    </dgm:pt>
    <dgm:pt modelId="{10D6A351-883B-4D66-AB4E-DE2C9FFAC93F}">
      <dgm:prSet phldrT="[Text]" custT="1"/>
      <dgm:spPr/>
      <dgm:t>
        <a:bodyPr/>
        <a:lstStyle/>
        <a:p>
          <a:pPr rtl="1"/>
          <a:r>
            <a:rPr lang="en-US" sz="800">
              <a:latin typeface="Trebuchet MS" panose="020B0603020202020204" pitchFamily="34" charset="0"/>
            </a:rPr>
            <a:t>str</a:t>
          </a:r>
          <a:endParaRPr lang="fa-IR" sz="800" dirty="0">
            <a:latin typeface="Trebuchet MS" panose="020B0603020202020204" pitchFamily="34" charset="0"/>
          </a:endParaRPr>
        </a:p>
      </dgm:t>
    </dgm:pt>
    <dgm:pt modelId="{3733719A-6E56-4CC0-94B8-166C613E7C3A}" type="parTrans" cxnId="{3047CB60-8D2B-4173-8AF3-37249CBACA87}">
      <dgm:prSet/>
      <dgm:spPr/>
      <dgm:t>
        <a:bodyPr/>
        <a:lstStyle/>
        <a:p>
          <a:pPr rtl="1"/>
          <a:endParaRPr lang="fa-IR" sz="800">
            <a:latin typeface="Trebuchet MS" panose="020B0603020202020204" pitchFamily="34" charset="0"/>
          </a:endParaRPr>
        </a:p>
      </dgm:t>
    </dgm:pt>
    <dgm:pt modelId="{9791C711-5DCC-4C82-BB84-C54204B45D7E}" type="sibTrans" cxnId="{3047CB60-8D2B-4173-8AF3-37249CBACA87}">
      <dgm:prSet/>
      <dgm:spPr/>
      <dgm:t>
        <a:bodyPr/>
        <a:lstStyle/>
        <a:p>
          <a:pPr rtl="1"/>
          <a:endParaRPr lang="fa-IR" sz="800">
            <a:latin typeface="Trebuchet MS" panose="020B0603020202020204" pitchFamily="34" charset="0"/>
          </a:endParaRPr>
        </a:p>
      </dgm:t>
    </dgm:pt>
    <dgm:pt modelId="{4802AFEA-D6BF-4435-9337-AEAAF82FE91D}">
      <dgm:prSet phldrT="[Text]" custT="1"/>
      <dgm:spPr/>
      <dgm:t>
        <a:bodyPr/>
        <a:lstStyle/>
        <a:p>
          <a:pPr rtl="1"/>
          <a:r>
            <a:rPr lang="en-US" sz="800">
              <a:latin typeface="Trebuchet MS" panose="020B0603020202020204" pitchFamily="34" charset="0"/>
            </a:rPr>
            <a:t>int</a:t>
          </a:r>
          <a:endParaRPr lang="fa-IR" sz="800" dirty="0">
            <a:latin typeface="Trebuchet MS" panose="020B0603020202020204" pitchFamily="34" charset="0"/>
          </a:endParaRPr>
        </a:p>
      </dgm:t>
    </dgm:pt>
    <dgm:pt modelId="{6F5A433A-3519-4549-A33D-F8CB7B68CF7B}" type="parTrans" cxnId="{C8762A39-3EE0-43B4-B30D-2F3E56E07E8B}">
      <dgm:prSet/>
      <dgm:spPr/>
      <dgm:t>
        <a:bodyPr/>
        <a:lstStyle/>
        <a:p>
          <a:pPr rtl="1"/>
          <a:endParaRPr lang="fa-IR" sz="800">
            <a:latin typeface="Trebuchet MS" panose="020B0603020202020204" pitchFamily="34" charset="0"/>
          </a:endParaRPr>
        </a:p>
      </dgm:t>
    </dgm:pt>
    <dgm:pt modelId="{D0F1D3BA-3428-480E-B04D-23F95355FA7E}" type="sibTrans" cxnId="{C8762A39-3EE0-43B4-B30D-2F3E56E07E8B}">
      <dgm:prSet/>
      <dgm:spPr/>
      <dgm:t>
        <a:bodyPr/>
        <a:lstStyle/>
        <a:p>
          <a:pPr rtl="1"/>
          <a:endParaRPr lang="fa-IR" sz="800">
            <a:latin typeface="Trebuchet MS" panose="020B0603020202020204" pitchFamily="34" charset="0"/>
          </a:endParaRPr>
        </a:p>
      </dgm:t>
    </dgm:pt>
    <dgm:pt modelId="{B4608957-16BD-4D27-B20E-263F8C3281F6}">
      <dgm:prSet phldrT="[Text]" custT="1"/>
      <dgm:spPr/>
      <dgm:t>
        <a:bodyPr/>
        <a:lstStyle/>
        <a:p>
          <a:pPr rtl="1"/>
          <a:r>
            <a:rPr lang="en-US" sz="800">
              <a:latin typeface="Trebuchet MS" panose="020B0603020202020204" pitchFamily="34" charset="0"/>
            </a:rPr>
            <a:t>float</a:t>
          </a:r>
          <a:endParaRPr lang="fa-IR" sz="800" dirty="0">
            <a:latin typeface="Trebuchet MS" panose="020B0603020202020204" pitchFamily="34" charset="0"/>
          </a:endParaRPr>
        </a:p>
      </dgm:t>
    </dgm:pt>
    <dgm:pt modelId="{3810E11D-D340-4B72-BA42-646FD5AE5F87}" type="parTrans" cxnId="{6F13B339-37D2-47DE-B46E-BFD8F4C3EEFE}">
      <dgm:prSet/>
      <dgm:spPr/>
      <dgm:t>
        <a:bodyPr/>
        <a:lstStyle/>
        <a:p>
          <a:pPr rtl="1"/>
          <a:endParaRPr lang="fa-IR" sz="800">
            <a:latin typeface="Trebuchet MS" panose="020B0603020202020204" pitchFamily="34" charset="0"/>
          </a:endParaRPr>
        </a:p>
      </dgm:t>
    </dgm:pt>
    <dgm:pt modelId="{C8D49C54-2448-4952-B22C-999DED23B32C}" type="sibTrans" cxnId="{6F13B339-37D2-47DE-B46E-BFD8F4C3EEFE}">
      <dgm:prSet/>
      <dgm:spPr/>
      <dgm:t>
        <a:bodyPr/>
        <a:lstStyle/>
        <a:p>
          <a:pPr rtl="1"/>
          <a:endParaRPr lang="fa-IR" sz="800">
            <a:latin typeface="Trebuchet MS" panose="020B0603020202020204" pitchFamily="34" charset="0"/>
          </a:endParaRPr>
        </a:p>
      </dgm:t>
    </dgm:pt>
    <dgm:pt modelId="{DA378F2B-9C11-4BAE-BC74-DBABB6C33598}">
      <dgm:prSet phldrT="[Text]" custT="1"/>
      <dgm:spPr/>
      <dgm:t>
        <a:bodyPr/>
        <a:lstStyle/>
        <a:p>
          <a:pPr rtl="1"/>
          <a:r>
            <a:rPr lang="en-US" sz="800">
              <a:latin typeface="Trebuchet MS" panose="020B0603020202020204" pitchFamily="34" charset="0"/>
            </a:rPr>
            <a:t>complex</a:t>
          </a:r>
          <a:endParaRPr lang="fa-IR" sz="800" dirty="0">
            <a:latin typeface="Trebuchet MS" panose="020B0603020202020204" pitchFamily="34" charset="0"/>
          </a:endParaRPr>
        </a:p>
      </dgm:t>
    </dgm:pt>
    <dgm:pt modelId="{EA86273A-A06B-4671-A80C-1F9BE56D74A5}" type="parTrans" cxnId="{602D0FE2-E85F-4DD9-A063-70AD15B9E674}">
      <dgm:prSet/>
      <dgm:spPr/>
      <dgm:t>
        <a:bodyPr/>
        <a:lstStyle/>
        <a:p>
          <a:pPr rtl="1"/>
          <a:endParaRPr lang="fa-IR" sz="800">
            <a:latin typeface="Trebuchet MS" panose="020B0603020202020204" pitchFamily="34" charset="0"/>
          </a:endParaRPr>
        </a:p>
      </dgm:t>
    </dgm:pt>
    <dgm:pt modelId="{B320EED7-E08F-43A5-B3DC-057EC16E3C35}" type="sibTrans" cxnId="{602D0FE2-E85F-4DD9-A063-70AD15B9E674}">
      <dgm:prSet/>
      <dgm:spPr/>
      <dgm:t>
        <a:bodyPr/>
        <a:lstStyle/>
        <a:p>
          <a:pPr rtl="1"/>
          <a:endParaRPr lang="fa-IR" sz="800">
            <a:latin typeface="Trebuchet MS" panose="020B0603020202020204" pitchFamily="34" charset="0"/>
          </a:endParaRPr>
        </a:p>
      </dgm:t>
    </dgm:pt>
    <dgm:pt modelId="{B25004D7-C6AA-4204-9549-262323E3EB14}">
      <dgm:prSet phldrT="[Text]" custT="1"/>
      <dgm:spPr/>
      <dgm:t>
        <a:bodyPr/>
        <a:lstStyle/>
        <a:p>
          <a:pPr rtl="1"/>
          <a:r>
            <a:rPr lang="en-US" sz="800">
              <a:latin typeface="Trebuchet MS" panose="020B0603020202020204" pitchFamily="34" charset="0"/>
            </a:rPr>
            <a:t>list</a:t>
          </a:r>
          <a:endParaRPr lang="fa-IR" sz="800" dirty="0">
            <a:latin typeface="Trebuchet MS" panose="020B0603020202020204" pitchFamily="34" charset="0"/>
          </a:endParaRPr>
        </a:p>
      </dgm:t>
    </dgm:pt>
    <dgm:pt modelId="{EC04DD09-4DDE-4BD7-9448-7CB9D9595206}" type="parTrans" cxnId="{D972823A-A32F-42C3-A4F7-0DCAD821E1C8}">
      <dgm:prSet/>
      <dgm:spPr/>
      <dgm:t>
        <a:bodyPr/>
        <a:lstStyle/>
        <a:p>
          <a:pPr rtl="1"/>
          <a:endParaRPr lang="fa-IR" sz="800">
            <a:latin typeface="Trebuchet MS" panose="020B0603020202020204" pitchFamily="34" charset="0"/>
          </a:endParaRPr>
        </a:p>
      </dgm:t>
    </dgm:pt>
    <dgm:pt modelId="{E1B11007-19FC-40D2-8A02-EB0BC0A4C00F}" type="sibTrans" cxnId="{D972823A-A32F-42C3-A4F7-0DCAD821E1C8}">
      <dgm:prSet/>
      <dgm:spPr/>
      <dgm:t>
        <a:bodyPr/>
        <a:lstStyle/>
        <a:p>
          <a:pPr rtl="1"/>
          <a:endParaRPr lang="fa-IR" sz="800">
            <a:latin typeface="Trebuchet MS" panose="020B0603020202020204" pitchFamily="34" charset="0"/>
          </a:endParaRPr>
        </a:p>
      </dgm:t>
    </dgm:pt>
    <dgm:pt modelId="{4B7A8A3F-C0A6-4847-86C6-FCEDF752C394}">
      <dgm:prSet phldrT="[Text]" custT="1"/>
      <dgm:spPr/>
      <dgm:t>
        <a:bodyPr/>
        <a:lstStyle/>
        <a:p>
          <a:pPr rtl="1"/>
          <a:r>
            <a:rPr lang="en-US" sz="800">
              <a:latin typeface="Trebuchet MS" panose="020B0603020202020204" pitchFamily="34" charset="0"/>
            </a:rPr>
            <a:t>tuple</a:t>
          </a:r>
          <a:endParaRPr lang="fa-IR" sz="800" dirty="0">
            <a:latin typeface="Trebuchet MS" panose="020B0603020202020204" pitchFamily="34" charset="0"/>
          </a:endParaRPr>
        </a:p>
      </dgm:t>
    </dgm:pt>
    <dgm:pt modelId="{14115282-25A5-4B44-91AC-B7D44E68433E}" type="parTrans" cxnId="{9BF2918E-8D39-4BC9-B971-28E5FB02E5C7}">
      <dgm:prSet/>
      <dgm:spPr/>
      <dgm:t>
        <a:bodyPr/>
        <a:lstStyle/>
        <a:p>
          <a:pPr rtl="1"/>
          <a:endParaRPr lang="fa-IR" sz="800">
            <a:latin typeface="Trebuchet MS" panose="020B0603020202020204" pitchFamily="34" charset="0"/>
          </a:endParaRPr>
        </a:p>
      </dgm:t>
    </dgm:pt>
    <dgm:pt modelId="{A96B9AFE-E771-4293-A370-5E0D2C8701A8}" type="sibTrans" cxnId="{9BF2918E-8D39-4BC9-B971-28E5FB02E5C7}">
      <dgm:prSet/>
      <dgm:spPr/>
      <dgm:t>
        <a:bodyPr/>
        <a:lstStyle/>
        <a:p>
          <a:pPr rtl="1"/>
          <a:endParaRPr lang="fa-IR" sz="800">
            <a:latin typeface="Trebuchet MS" panose="020B0603020202020204" pitchFamily="34" charset="0"/>
          </a:endParaRPr>
        </a:p>
      </dgm:t>
    </dgm:pt>
    <dgm:pt modelId="{6A1C1CF3-E9D4-4461-A742-3E6B047046EC}">
      <dgm:prSet phldrT="[Text]" custT="1"/>
      <dgm:spPr/>
      <dgm:t>
        <a:bodyPr/>
        <a:lstStyle/>
        <a:p>
          <a:pPr rtl="1"/>
          <a:r>
            <a:rPr lang="en-US" sz="800">
              <a:latin typeface="Trebuchet MS" panose="020B0603020202020204" pitchFamily="34" charset="0"/>
            </a:rPr>
            <a:t>range</a:t>
          </a:r>
          <a:endParaRPr lang="fa-IR" sz="800" dirty="0">
            <a:latin typeface="Trebuchet MS" panose="020B0603020202020204" pitchFamily="34" charset="0"/>
          </a:endParaRPr>
        </a:p>
      </dgm:t>
    </dgm:pt>
    <dgm:pt modelId="{B4FDAC80-E0FD-4250-A983-7DF9C6D58254}" type="parTrans" cxnId="{B4BE6EA2-B0F8-4860-8C84-F4E993372765}">
      <dgm:prSet/>
      <dgm:spPr/>
      <dgm:t>
        <a:bodyPr/>
        <a:lstStyle/>
        <a:p>
          <a:pPr rtl="1"/>
          <a:endParaRPr lang="fa-IR" sz="800">
            <a:latin typeface="Trebuchet MS" panose="020B0603020202020204" pitchFamily="34" charset="0"/>
          </a:endParaRPr>
        </a:p>
      </dgm:t>
    </dgm:pt>
    <dgm:pt modelId="{524D5D2F-25DB-4FCE-8A3A-D52BA0F6CA98}" type="sibTrans" cxnId="{B4BE6EA2-B0F8-4860-8C84-F4E993372765}">
      <dgm:prSet/>
      <dgm:spPr/>
      <dgm:t>
        <a:bodyPr/>
        <a:lstStyle/>
        <a:p>
          <a:pPr rtl="1"/>
          <a:endParaRPr lang="fa-IR" sz="800">
            <a:latin typeface="Trebuchet MS" panose="020B0603020202020204" pitchFamily="34" charset="0"/>
          </a:endParaRPr>
        </a:p>
      </dgm:t>
    </dgm:pt>
    <dgm:pt modelId="{DA7A0BE8-9D8C-4592-A2B0-558E481D6D55}">
      <dgm:prSet phldrT="[Text]" custT="1"/>
      <dgm:spPr/>
      <dgm:t>
        <a:bodyPr/>
        <a:lstStyle/>
        <a:p>
          <a:pPr rtl="1"/>
          <a:r>
            <a:rPr lang="en-US" sz="800">
              <a:latin typeface="Trebuchet MS" panose="020B0603020202020204" pitchFamily="34" charset="0"/>
            </a:rPr>
            <a:t>Mapping</a:t>
          </a:r>
          <a:endParaRPr lang="fa-IR" sz="800" dirty="0">
            <a:latin typeface="Trebuchet MS" panose="020B0603020202020204" pitchFamily="34" charset="0"/>
          </a:endParaRPr>
        </a:p>
      </dgm:t>
    </dgm:pt>
    <dgm:pt modelId="{39D63D8D-24D2-4FF9-BDEB-764CF936016B}" type="parTrans" cxnId="{D1539457-FFF3-4F69-BD92-7F7462B7165C}">
      <dgm:prSet/>
      <dgm:spPr/>
      <dgm:t>
        <a:bodyPr/>
        <a:lstStyle/>
        <a:p>
          <a:endParaRPr lang="en-US" sz="800">
            <a:latin typeface="Trebuchet MS" panose="020B0603020202020204" pitchFamily="34" charset="0"/>
          </a:endParaRPr>
        </a:p>
      </dgm:t>
    </dgm:pt>
    <dgm:pt modelId="{C7FFDC20-6E03-4700-94B7-EF3AF7E2C443}" type="sibTrans" cxnId="{D1539457-FFF3-4F69-BD92-7F7462B7165C}">
      <dgm:prSet/>
      <dgm:spPr/>
      <dgm:t>
        <a:bodyPr/>
        <a:lstStyle/>
        <a:p>
          <a:endParaRPr lang="en-US" sz="800">
            <a:latin typeface="Trebuchet MS" panose="020B0603020202020204" pitchFamily="34" charset="0"/>
          </a:endParaRPr>
        </a:p>
      </dgm:t>
    </dgm:pt>
    <dgm:pt modelId="{9A0E06FB-BE2E-4BFE-BDF1-0B0BE580EF08}">
      <dgm:prSet phldrT="[Text]" custT="1"/>
      <dgm:spPr/>
      <dgm:t>
        <a:bodyPr/>
        <a:lstStyle/>
        <a:p>
          <a:pPr rtl="1"/>
          <a:r>
            <a:rPr lang="en-US" sz="800">
              <a:latin typeface="Trebuchet MS" panose="020B0603020202020204" pitchFamily="34" charset="0"/>
            </a:rPr>
            <a:t>Set</a:t>
          </a:r>
          <a:endParaRPr lang="fa-IR" sz="800" dirty="0">
            <a:latin typeface="Trebuchet MS" panose="020B0603020202020204" pitchFamily="34" charset="0"/>
          </a:endParaRPr>
        </a:p>
      </dgm:t>
    </dgm:pt>
    <dgm:pt modelId="{BB2D4B77-DF8E-40F8-BB88-B87A32BF04D3}" type="parTrans" cxnId="{72C05935-BE30-4C4D-83E4-1D1D3CEC5D65}">
      <dgm:prSet/>
      <dgm:spPr/>
      <dgm:t>
        <a:bodyPr/>
        <a:lstStyle/>
        <a:p>
          <a:endParaRPr lang="en-US" sz="800">
            <a:latin typeface="Trebuchet MS" panose="020B0603020202020204" pitchFamily="34" charset="0"/>
          </a:endParaRPr>
        </a:p>
      </dgm:t>
    </dgm:pt>
    <dgm:pt modelId="{BD37A04B-775B-4C8A-B75E-E7C955CB090F}" type="sibTrans" cxnId="{72C05935-BE30-4C4D-83E4-1D1D3CEC5D65}">
      <dgm:prSet/>
      <dgm:spPr/>
      <dgm:t>
        <a:bodyPr/>
        <a:lstStyle/>
        <a:p>
          <a:endParaRPr lang="en-US" sz="800">
            <a:latin typeface="Trebuchet MS" panose="020B0603020202020204" pitchFamily="34" charset="0"/>
          </a:endParaRPr>
        </a:p>
      </dgm:t>
    </dgm:pt>
    <dgm:pt modelId="{E3E440A0-E579-47E4-A67E-2A07A484421A}">
      <dgm:prSet phldrT="[Text]" custT="1"/>
      <dgm:spPr/>
      <dgm:t>
        <a:bodyPr/>
        <a:lstStyle/>
        <a:p>
          <a:pPr rtl="1"/>
          <a:r>
            <a:rPr lang="en-US" sz="800">
              <a:latin typeface="Trebuchet MS" panose="020B0603020202020204" pitchFamily="34" charset="0"/>
            </a:rPr>
            <a:t>Boolean</a:t>
          </a:r>
          <a:endParaRPr lang="fa-IR" sz="800" dirty="0">
            <a:latin typeface="Trebuchet MS" panose="020B0603020202020204" pitchFamily="34" charset="0"/>
          </a:endParaRPr>
        </a:p>
      </dgm:t>
    </dgm:pt>
    <dgm:pt modelId="{E74B4EB3-2D68-476B-8E4F-BAD987C2ABF0}" type="parTrans" cxnId="{6BA33A9F-3AC9-4A9D-AAD6-97D2EB6CFAE9}">
      <dgm:prSet/>
      <dgm:spPr/>
      <dgm:t>
        <a:bodyPr/>
        <a:lstStyle/>
        <a:p>
          <a:endParaRPr lang="en-US" sz="800">
            <a:latin typeface="Trebuchet MS" panose="020B0603020202020204" pitchFamily="34" charset="0"/>
          </a:endParaRPr>
        </a:p>
      </dgm:t>
    </dgm:pt>
    <dgm:pt modelId="{ADA9BAAA-4683-41E4-904A-4297BAAEC844}" type="sibTrans" cxnId="{6BA33A9F-3AC9-4A9D-AAD6-97D2EB6CFAE9}">
      <dgm:prSet/>
      <dgm:spPr/>
      <dgm:t>
        <a:bodyPr/>
        <a:lstStyle/>
        <a:p>
          <a:endParaRPr lang="en-US" sz="800">
            <a:latin typeface="Trebuchet MS" panose="020B0603020202020204" pitchFamily="34" charset="0"/>
          </a:endParaRPr>
        </a:p>
      </dgm:t>
    </dgm:pt>
    <dgm:pt modelId="{1B08C0B8-33BD-446B-A2FD-5CC23DC496F3}">
      <dgm:prSet phldrT="[Text]" custT="1"/>
      <dgm:spPr/>
      <dgm:t>
        <a:bodyPr/>
        <a:lstStyle/>
        <a:p>
          <a:pPr rtl="1"/>
          <a:r>
            <a:rPr lang="en-US" sz="800">
              <a:latin typeface="Trebuchet MS" panose="020B0603020202020204" pitchFamily="34" charset="0"/>
            </a:rPr>
            <a:t>Binary</a:t>
          </a:r>
          <a:endParaRPr lang="fa-IR" sz="800" dirty="0">
            <a:latin typeface="Trebuchet MS" panose="020B0603020202020204" pitchFamily="34" charset="0"/>
          </a:endParaRPr>
        </a:p>
      </dgm:t>
    </dgm:pt>
    <dgm:pt modelId="{DC7AAC22-6BDD-4FD2-AFAE-73F8B974411E}" type="parTrans" cxnId="{D90C84B2-C957-4C44-8CCF-203F14CA691D}">
      <dgm:prSet/>
      <dgm:spPr/>
      <dgm:t>
        <a:bodyPr/>
        <a:lstStyle/>
        <a:p>
          <a:endParaRPr lang="en-US" sz="800">
            <a:latin typeface="Trebuchet MS" panose="020B0603020202020204" pitchFamily="34" charset="0"/>
          </a:endParaRPr>
        </a:p>
      </dgm:t>
    </dgm:pt>
    <dgm:pt modelId="{239369F6-2441-4D38-9AAA-7CC8DFA90900}" type="sibTrans" cxnId="{D90C84B2-C957-4C44-8CCF-203F14CA691D}">
      <dgm:prSet/>
      <dgm:spPr/>
      <dgm:t>
        <a:bodyPr/>
        <a:lstStyle/>
        <a:p>
          <a:endParaRPr lang="en-US" sz="800">
            <a:latin typeface="Trebuchet MS" panose="020B0603020202020204" pitchFamily="34" charset="0"/>
          </a:endParaRPr>
        </a:p>
      </dgm:t>
    </dgm:pt>
    <dgm:pt modelId="{1D554287-9858-42D9-8006-845A9F9660BF}">
      <dgm:prSet phldrT="[Text]" custT="1"/>
      <dgm:spPr/>
      <dgm:t>
        <a:bodyPr/>
        <a:lstStyle/>
        <a:p>
          <a:pPr rtl="1"/>
          <a:r>
            <a:rPr lang="en-US" sz="800">
              <a:latin typeface="Trebuchet MS" panose="020B0603020202020204" pitchFamily="34" charset="0"/>
            </a:rPr>
            <a:t>None</a:t>
          </a:r>
          <a:endParaRPr lang="fa-IR" sz="800" dirty="0">
            <a:latin typeface="Trebuchet MS" panose="020B0603020202020204" pitchFamily="34" charset="0"/>
          </a:endParaRPr>
        </a:p>
      </dgm:t>
    </dgm:pt>
    <dgm:pt modelId="{FB9C908B-8A73-42F5-AA42-9E929EDC5274}" type="parTrans" cxnId="{90B753EC-ABD5-435B-866F-9F93FA1E140F}">
      <dgm:prSet/>
      <dgm:spPr/>
      <dgm:t>
        <a:bodyPr/>
        <a:lstStyle/>
        <a:p>
          <a:endParaRPr lang="en-US" sz="800">
            <a:latin typeface="Trebuchet MS" panose="020B0603020202020204" pitchFamily="34" charset="0"/>
          </a:endParaRPr>
        </a:p>
      </dgm:t>
    </dgm:pt>
    <dgm:pt modelId="{90F55C09-2A49-48D7-B8CE-1A4AA40E7B3D}" type="sibTrans" cxnId="{90B753EC-ABD5-435B-866F-9F93FA1E140F}">
      <dgm:prSet/>
      <dgm:spPr/>
      <dgm:t>
        <a:bodyPr/>
        <a:lstStyle/>
        <a:p>
          <a:endParaRPr lang="en-US" sz="800">
            <a:latin typeface="Trebuchet MS" panose="020B0603020202020204" pitchFamily="34" charset="0"/>
          </a:endParaRPr>
        </a:p>
      </dgm:t>
    </dgm:pt>
    <dgm:pt modelId="{2BBD3A30-A00E-4E9B-8930-786EEB97150D}">
      <dgm:prSet phldrT="[Text]" custT="1"/>
      <dgm:spPr/>
      <dgm:t>
        <a:bodyPr/>
        <a:lstStyle/>
        <a:p>
          <a:pPr rtl="1"/>
          <a:r>
            <a:rPr lang="en-US" sz="800">
              <a:latin typeface="Trebuchet MS" panose="020B0603020202020204" pitchFamily="34" charset="0"/>
            </a:rPr>
            <a:t>dict</a:t>
          </a:r>
          <a:endParaRPr lang="fa-IR" sz="800" dirty="0">
            <a:latin typeface="Trebuchet MS" panose="020B0603020202020204" pitchFamily="34" charset="0"/>
          </a:endParaRPr>
        </a:p>
      </dgm:t>
    </dgm:pt>
    <dgm:pt modelId="{DBE721E7-8CDB-4EDC-AB1E-F2D5036AAFFC}" type="parTrans" cxnId="{E663521F-EBFA-48C8-8CFE-8D68A39FC921}">
      <dgm:prSet/>
      <dgm:spPr/>
      <dgm:t>
        <a:bodyPr/>
        <a:lstStyle/>
        <a:p>
          <a:endParaRPr lang="en-US" sz="800">
            <a:latin typeface="Trebuchet MS" panose="020B0603020202020204" pitchFamily="34" charset="0"/>
          </a:endParaRPr>
        </a:p>
      </dgm:t>
    </dgm:pt>
    <dgm:pt modelId="{085A94E7-9E17-4ACF-897E-D5CAF2043E83}" type="sibTrans" cxnId="{E663521F-EBFA-48C8-8CFE-8D68A39FC921}">
      <dgm:prSet/>
      <dgm:spPr/>
      <dgm:t>
        <a:bodyPr/>
        <a:lstStyle/>
        <a:p>
          <a:endParaRPr lang="en-US" sz="800">
            <a:latin typeface="Trebuchet MS" panose="020B0603020202020204" pitchFamily="34" charset="0"/>
          </a:endParaRPr>
        </a:p>
      </dgm:t>
    </dgm:pt>
    <dgm:pt modelId="{67743F3B-F9F2-47C9-8021-B8730AEE4438}">
      <dgm:prSet phldrT="[Text]" custT="1"/>
      <dgm:spPr/>
      <dgm:t>
        <a:bodyPr/>
        <a:lstStyle/>
        <a:p>
          <a:pPr rtl="1"/>
          <a:r>
            <a:rPr lang="en-US" sz="800">
              <a:latin typeface="Trebuchet MS" panose="020B0603020202020204" pitchFamily="34" charset="0"/>
            </a:rPr>
            <a:t>set</a:t>
          </a:r>
          <a:endParaRPr lang="fa-IR" sz="800" dirty="0">
            <a:latin typeface="Trebuchet MS" panose="020B0603020202020204" pitchFamily="34" charset="0"/>
          </a:endParaRPr>
        </a:p>
      </dgm:t>
    </dgm:pt>
    <dgm:pt modelId="{CB05F161-BE0E-4036-83BF-54C677B02913}" type="parTrans" cxnId="{A221DD91-F0B2-45CD-B0ED-308A4F390864}">
      <dgm:prSet/>
      <dgm:spPr/>
      <dgm:t>
        <a:bodyPr/>
        <a:lstStyle/>
        <a:p>
          <a:endParaRPr lang="en-US" sz="800">
            <a:latin typeface="Trebuchet MS" panose="020B0603020202020204" pitchFamily="34" charset="0"/>
          </a:endParaRPr>
        </a:p>
      </dgm:t>
    </dgm:pt>
    <dgm:pt modelId="{2D9DE524-DD2E-4864-8AB5-182EB3026349}" type="sibTrans" cxnId="{A221DD91-F0B2-45CD-B0ED-308A4F390864}">
      <dgm:prSet/>
      <dgm:spPr/>
      <dgm:t>
        <a:bodyPr/>
        <a:lstStyle/>
        <a:p>
          <a:endParaRPr lang="en-US" sz="800">
            <a:latin typeface="Trebuchet MS" panose="020B0603020202020204" pitchFamily="34" charset="0"/>
          </a:endParaRPr>
        </a:p>
      </dgm:t>
    </dgm:pt>
    <dgm:pt modelId="{A4BD5EEF-3F82-4BDC-BB2B-0299342DF0E2}">
      <dgm:prSet phldrT="[Text]" custT="1"/>
      <dgm:spPr/>
      <dgm:t>
        <a:bodyPr/>
        <a:lstStyle/>
        <a:p>
          <a:pPr rtl="1"/>
          <a:r>
            <a:rPr lang="en-US" sz="800">
              <a:latin typeface="Trebuchet MS" panose="020B0603020202020204" pitchFamily="34" charset="0"/>
            </a:rPr>
            <a:t>frozenset</a:t>
          </a:r>
          <a:endParaRPr lang="fa-IR" sz="800" dirty="0">
            <a:latin typeface="Trebuchet MS" panose="020B0603020202020204" pitchFamily="34" charset="0"/>
          </a:endParaRPr>
        </a:p>
      </dgm:t>
    </dgm:pt>
    <dgm:pt modelId="{2878E928-1A76-45C0-9930-49FF4B5A275D}" type="parTrans" cxnId="{68EFCD65-9831-4700-812C-78BBB8221AFB}">
      <dgm:prSet/>
      <dgm:spPr/>
      <dgm:t>
        <a:bodyPr/>
        <a:lstStyle/>
        <a:p>
          <a:endParaRPr lang="en-US" sz="800">
            <a:latin typeface="Trebuchet MS" panose="020B0603020202020204" pitchFamily="34" charset="0"/>
          </a:endParaRPr>
        </a:p>
      </dgm:t>
    </dgm:pt>
    <dgm:pt modelId="{465D746F-4FAE-4045-9BC3-3D9D4D654C11}" type="sibTrans" cxnId="{68EFCD65-9831-4700-812C-78BBB8221AFB}">
      <dgm:prSet/>
      <dgm:spPr/>
      <dgm:t>
        <a:bodyPr/>
        <a:lstStyle/>
        <a:p>
          <a:endParaRPr lang="en-US" sz="800">
            <a:latin typeface="Trebuchet MS" panose="020B0603020202020204" pitchFamily="34" charset="0"/>
          </a:endParaRPr>
        </a:p>
      </dgm:t>
    </dgm:pt>
    <dgm:pt modelId="{1B5042C9-2484-4FEE-B87E-01798395B413}">
      <dgm:prSet phldrT="[Text]" custT="1"/>
      <dgm:spPr/>
      <dgm:t>
        <a:bodyPr/>
        <a:lstStyle/>
        <a:p>
          <a:pPr rtl="1"/>
          <a:r>
            <a:rPr lang="en-US" sz="800">
              <a:latin typeface="Trebuchet MS" panose="020B0603020202020204" pitchFamily="34" charset="0"/>
            </a:rPr>
            <a:t>bool</a:t>
          </a:r>
          <a:endParaRPr lang="fa-IR" sz="800" dirty="0">
            <a:latin typeface="Trebuchet MS" panose="020B0603020202020204" pitchFamily="34" charset="0"/>
          </a:endParaRPr>
        </a:p>
      </dgm:t>
    </dgm:pt>
    <dgm:pt modelId="{D8559DE4-1D3D-4987-A6F6-3C4606A8593C}" type="parTrans" cxnId="{713C1460-6770-40F3-A247-F9B494ACF21E}">
      <dgm:prSet/>
      <dgm:spPr/>
      <dgm:t>
        <a:bodyPr/>
        <a:lstStyle/>
        <a:p>
          <a:endParaRPr lang="en-US" sz="800">
            <a:latin typeface="Trebuchet MS" panose="020B0603020202020204" pitchFamily="34" charset="0"/>
          </a:endParaRPr>
        </a:p>
      </dgm:t>
    </dgm:pt>
    <dgm:pt modelId="{5E389DB9-E3B9-46C2-AA10-A646C17D9DF0}" type="sibTrans" cxnId="{713C1460-6770-40F3-A247-F9B494ACF21E}">
      <dgm:prSet/>
      <dgm:spPr/>
      <dgm:t>
        <a:bodyPr/>
        <a:lstStyle/>
        <a:p>
          <a:endParaRPr lang="en-US" sz="800">
            <a:latin typeface="Trebuchet MS" panose="020B0603020202020204" pitchFamily="34" charset="0"/>
          </a:endParaRPr>
        </a:p>
      </dgm:t>
    </dgm:pt>
    <dgm:pt modelId="{9A1B6EE0-1A50-41BF-9C7F-D45104134C87}">
      <dgm:prSet phldrT="[Text]" custT="1"/>
      <dgm:spPr/>
      <dgm:t>
        <a:bodyPr/>
        <a:lstStyle/>
        <a:p>
          <a:pPr rtl="1"/>
          <a:r>
            <a:rPr lang="en-US" sz="800">
              <a:latin typeface="Trebuchet MS" panose="020B0603020202020204" pitchFamily="34" charset="0"/>
            </a:rPr>
            <a:t>bytes</a:t>
          </a:r>
          <a:endParaRPr lang="fa-IR" sz="800" dirty="0">
            <a:latin typeface="Trebuchet MS" panose="020B0603020202020204" pitchFamily="34" charset="0"/>
          </a:endParaRPr>
        </a:p>
      </dgm:t>
    </dgm:pt>
    <dgm:pt modelId="{59B447E0-6B43-41CF-8DE4-01A19A0DD43D}" type="parTrans" cxnId="{DC783365-455F-486A-9017-C19036BDD442}">
      <dgm:prSet/>
      <dgm:spPr/>
      <dgm:t>
        <a:bodyPr/>
        <a:lstStyle/>
        <a:p>
          <a:endParaRPr lang="en-US" sz="800">
            <a:latin typeface="Trebuchet MS" panose="020B0603020202020204" pitchFamily="34" charset="0"/>
          </a:endParaRPr>
        </a:p>
      </dgm:t>
    </dgm:pt>
    <dgm:pt modelId="{BA36EA4B-C90D-4468-80B2-18070695DB0C}" type="sibTrans" cxnId="{DC783365-455F-486A-9017-C19036BDD442}">
      <dgm:prSet/>
      <dgm:spPr/>
      <dgm:t>
        <a:bodyPr/>
        <a:lstStyle/>
        <a:p>
          <a:endParaRPr lang="en-US" sz="800">
            <a:latin typeface="Trebuchet MS" panose="020B0603020202020204" pitchFamily="34" charset="0"/>
          </a:endParaRPr>
        </a:p>
      </dgm:t>
    </dgm:pt>
    <dgm:pt modelId="{938A2BE1-5E5C-4098-A226-B4062B823800}">
      <dgm:prSet phldrT="[Text]" custT="1"/>
      <dgm:spPr/>
      <dgm:t>
        <a:bodyPr/>
        <a:lstStyle/>
        <a:p>
          <a:pPr rtl="1"/>
          <a:r>
            <a:rPr lang="en-US" sz="800">
              <a:latin typeface="Trebuchet MS" panose="020B0603020202020204" pitchFamily="34" charset="0"/>
            </a:rPr>
            <a:t>bytearray</a:t>
          </a:r>
          <a:endParaRPr lang="fa-IR" sz="800" dirty="0">
            <a:latin typeface="Trebuchet MS" panose="020B0603020202020204" pitchFamily="34" charset="0"/>
          </a:endParaRPr>
        </a:p>
      </dgm:t>
    </dgm:pt>
    <dgm:pt modelId="{6B51865A-A3FB-4D8E-A546-516A0BE50915}" type="parTrans" cxnId="{B68E0D1F-BDF5-488E-AE71-935FBE44022C}">
      <dgm:prSet/>
      <dgm:spPr/>
      <dgm:t>
        <a:bodyPr/>
        <a:lstStyle/>
        <a:p>
          <a:endParaRPr lang="en-US" sz="800">
            <a:latin typeface="Trebuchet MS" panose="020B0603020202020204" pitchFamily="34" charset="0"/>
          </a:endParaRPr>
        </a:p>
      </dgm:t>
    </dgm:pt>
    <dgm:pt modelId="{56A7AF16-E842-4DFF-A008-60BD41A642F7}" type="sibTrans" cxnId="{B68E0D1F-BDF5-488E-AE71-935FBE44022C}">
      <dgm:prSet/>
      <dgm:spPr/>
      <dgm:t>
        <a:bodyPr/>
        <a:lstStyle/>
        <a:p>
          <a:endParaRPr lang="en-US" sz="800">
            <a:latin typeface="Trebuchet MS" panose="020B0603020202020204" pitchFamily="34" charset="0"/>
          </a:endParaRPr>
        </a:p>
      </dgm:t>
    </dgm:pt>
    <dgm:pt modelId="{793E1BB4-9634-4EE8-B5B7-06C597B8DD36}">
      <dgm:prSet phldrT="[Text]" custT="1"/>
      <dgm:spPr/>
      <dgm:t>
        <a:bodyPr/>
        <a:lstStyle/>
        <a:p>
          <a:pPr rtl="1"/>
          <a:r>
            <a:rPr lang="en-US" sz="800">
              <a:latin typeface="Trebuchet MS" panose="020B0603020202020204" pitchFamily="34" charset="0"/>
            </a:rPr>
            <a:t>memoryview</a:t>
          </a:r>
          <a:endParaRPr lang="fa-IR" sz="800" dirty="0">
            <a:latin typeface="Trebuchet MS" panose="020B0603020202020204" pitchFamily="34" charset="0"/>
          </a:endParaRPr>
        </a:p>
      </dgm:t>
    </dgm:pt>
    <dgm:pt modelId="{F8988F0C-17DF-458A-BD7F-2D957AA9B89B}" type="parTrans" cxnId="{A578A58C-DD9E-4980-8EE7-64F8BF704B88}">
      <dgm:prSet/>
      <dgm:spPr/>
      <dgm:t>
        <a:bodyPr/>
        <a:lstStyle/>
        <a:p>
          <a:endParaRPr lang="en-US" sz="800">
            <a:latin typeface="Trebuchet MS" panose="020B0603020202020204" pitchFamily="34" charset="0"/>
          </a:endParaRPr>
        </a:p>
      </dgm:t>
    </dgm:pt>
    <dgm:pt modelId="{629F089D-9D43-49CA-9377-D3076093443F}" type="sibTrans" cxnId="{A578A58C-DD9E-4980-8EE7-64F8BF704B88}">
      <dgm:prSet/>
      <dgm:spPr/>
      <dgm:t>
        <a:bodyPr/>
        <a:lstStyle/>
        <a:p>
          <a:endParaRPr lang="en-US" sz="800">
            <a:latin typeface="Trebuchet MS" panose="020B0603020202020204" pitchFamily="34" charset="0"/>
          </a:endParaRPr>
        </a:p>
      </dgm:t>
    </dgm:pt>
    <dgm:pt modelId="{63109884-56AF-49D5-8398-E8CA23A9D31F}">
      <dgm:prSet phldrT="[Text]" custT="1"/>
      <dgm:spPr/>
      <dgm:t>
        <a:bodyPr/>
        <a:lstStyle/>
        <a:p>
          <a:pPr rtl="1"/>
          <a:r>
            <a:rPr lang="en-US" sz="800">
              <a:latin typeface="Trebuchet MS" panose="020B0603020202020204" pitchFamily="34" charset="0"/>
            </a:rPr>
            <a:t>NoneType</a:t>
          </a:r>
          <a:endParaRPr lang="fa-IR" sz="800" dirty="0">
            <a:latin typeface="Trebuchet MS" panose="020B0603020202020204" pitchFamily="34" charset="0"/>
          </a:endParaRPr>
        </a:p>
      </dgm:t>
    </dgm:pt>
    <dgm:pt modelId="{96E58618-5827-4DE7-9732-AE198BDC26EF}" type="parTrans" cxnId="{4B921DAD-CC6A-42E3-B9FE-8027A91D3C19}">
      <dgm:prSet/>
      <dgm:spPr/>
      <dgm:t>
        <a:bodyPr/>
        <a:lstStyle/>
        <a:p>
          <a:endParaRPr lang="en-US" sz="800">
            <a:latin typeface="Trebuchet MS" panose="020B0603020202020204" pitchFamily="34" charset="0"/>
          </a:endParaRPr>
        </a:p>
      </dgm:t>
    </dgm:pt>
    <dgm:pt modelId="{04B8CFA0-8EBB-4366-A653-CEA5B19AD849}" type="sibTrans" cxnId="{4B921DAD-CC6A-42E3-B9FE-8027A91D3C19}">
      <dgm:prSet/>
      <dgm:spPr/>
      <dgm:t>
        <a:bodyPr/>
        <a:lstStyle/>
        <a:p>
          <a:endParaRPr lang="en-US" sz="800">
            <a:latin typeface="Trebuchet MS" panose="020B0603020202020204" pitchFamily="34" charset="0"/>
          </a:endParaRPr>
        </a:p>
      </dgm:t>
    </dgm:pt>
    <dgm:pt modelId="{2FB9E493-E91D-451B-8274-80AF68299B2A}" type="pres">
      <dgm:prSet presAssocID="{B03FEEC4-BD42-4FA2-AFF5-06A3CBF58EB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76977D-52A3-4562-894B-7C27DD6D0DD3}" type="pres">
      <dgm:prSet presAssocID="{29F5B089-C020-47A1-BA6E-C53ACFE01AFD}" presName="root" presStyleCnt="0"/>
      <dgm:spPr/>
    </dgm:pt>
    <dgm:pt modelId="{51E7E587-CF2D-4492-BB10-935770617404}" type="pres">
      <dgm:prSet presAssocID="{29F5B089-C020-47A1-BA6E-C53ACFE01AFD}" presName="rootComposite" presStyleCnt="0"/>
      <dgm:spPr/>
    </dgm:pt>
    <dgm:pt modelId="{28078DCE-BBB7-4117-80D7-D3ABDBF7D669}" type="pres">
      <dgm:prSet presAssocID="{29F5B089-C020-47A1-BA6E-C53ACFE01AFD}" presName="rootText" presStyleLbl="node1" presStyleIdx="0" presStyleCnt="8"/>
      <dgm:spPr/>
    </dgm:pt>
    <dgm:pt modelId="{44C0674C-77E3-486B-A0A5-EA8847A0F6A5}" type="pres">
      <dgm:prSet presAssocID="{29F5B089-C020-47A1-BA6E-C53ACFE01AFD}" presName="rootConnector" presStyleLbl="node1" presStyleIdx="0" presStyleCnt="8"/>
      <dgm:spPr/>
    </dgm:pt>
    <dgm:pt modelId="{20AC40EC-2585-4012-AF54-E592CD42D0EE}" type="pres">
      <dgm:prSet presAssocID="{29F5B089-C020-47A1-BA6E-C53ACFE01AFD}" presName="childShape" presStyleCnt="0"/>
      <dgm:spPr/>
    </dgm:pt>
    <dgm:pt modelId="{0A4E203B-C815-460E-BF82-5726705D8CF0}" type="pres">
      <dgm:prSet presAssocID="{3733719A-6E56-4CC0-94B8-166C613E7C3A}" presName="Name13" presStyleLbl="parChTrans1D2" presStyleIdx="0" presStyleCnt="15"/>
      <dgm:spPr/>
    </dgm:pt>
    <dgm:pt modelId="{6343F9D2-76BA-43E5-AB1F-3D2B0682AA4E}" type="pres">
      <dgm:prSet presAssocID="{10D6A351-883B-4D66-AB4E-DE2C9FFAC93F}" presName="childText" presStyleLbl="bgAcc1" presStyleIdx="0" presStyleCnt="15">
        <dgm:presLayoutVars>
          <dgm:bulletEnabled val="1"/>
        </dgm:presLayoutVars>
      </dgm:prSet>
      <dgm:spPr/>
    </dgm:pt>
    <dgm:pt modelId="{A2F02073-5187-44D1-AA24-8694D4973E97}" type="pres">
      <dgm:prSet presAssocID="{45235256-D067-4271-BB39-BA3EC220D0B7}" presName="root" presStyleCnt="0"/>
      <dgm:spPr/>
    </dgm:pt>
    <dgm:pt modelId="{2002C02B-E136-4B75-A225-2B1A8FA736B7}" type="pres">
      <dgm:prSet presAssocID="{45235256-D067-4271-BB39-BA3EC220D0B7}" presName="rootComposite" presStyleCnt="0"/>
      <dgm:spPr/>
    </dgm:pt>
    <dgm:pt modelId="{603B4EAA-44EC-4831-9283-F68121A39533}" type="pres">
      <dgm:prSet presAssocID="{45235256-D067-4271-BB39-BA3EC220D0B7}" presName="rootText" presStyleLbl="node1" presStyleIdx="1" presStyleCnt="8"/>
      <dgm:spPr/>
    </dgm:pt>
    <dgm:pt modelId="{C0C9E19C-3D02-41A3-8278-CD8B1821704D}" type="pres">
      <dgm:prSet presAssocID="{45235256-D067-4271-BB39-BA3EC220D0B7}" presName="rootConnector" presStyleLbl="node1" presStyleIdx="1" presStyleCnt="8"/>
      <dgm:spPr/>
    </dgm:pt>
    <dgm:pt modelId="{497FE77C-CBBC-4257-A3F5-1E49C4D26E75}" type="pres">
      <dgm:prSet presAssocID="{45235256-D067-4271-BB39-BA3EC220D0B7}" presName="childShape" presStyleCnt="0"/>
      <dgm:spPr/>
    </dgm:pt>
    <dgm:pt modelId="{F048F52D-3AD7-44C2-A708-6F6DEDCE9EFC}" type="pres">
      <dgm:prSet presAssocID="{6F5A433A-3519-4549-A33D-F8CB7B68CF7B}" presName="Name13" presStyleLbl="parChTrans1D2" presStyleIdx="1" presStyleCnt="15"/>
      <dgm:spPr/>
    </dgm:pt>
    <dgm:pt modelId="{118F6E31-A385-4E1E-BD84-6B707A7D3326}" type="pres">
      <dgm:prSet presAssocID="{4802AFEA-D6BF-4435-9337-AEAAF82FE91D}" presName="childText" presStyleLbl="bgAcc1" presStyleIdx="1" presStyleCnt="15">
        <dgm:presLayoutVars>
          <dgm:bulletEnabled val="1"/>
        </dgm:presLayoutVars>
      </dgm:prSet>
      <dgm:spPr/>
    </dgm:pt>
    <dgm:pt modelId="{D04FAB81-BC9C-4389-A28D-79A93E536607}" type="pres">
      <dgm:prSet presAssocID="{3810E11D-D340-4B72-BA42-646FD5AE5F87}" presName="Name13" presStyleLbl="parChTrans1D2" presStyleIdx="2" presStyleCnt="15"/>
      <dgm:spPr/>
    </dgm:pt>
    <dgm:pt modelId="{D1D521E0-2CE4-4BB4-AD6F-04B8F6A60485}" type="pres">
      <dgm:prSet presAssocID="{B4608957-16BD-4D27-B20E-263F8C3281F6}" presName="childText" presStyleLbl="bgAcc1" presStyleIdx="2" presStyleCnt="15">
        <dgm:presLayoutVars>
          <dgm:bulletEnabled val="1"/>
        </dgm:presLayoutVars>
      </dgm:prSet>
      <dgm:spPr/>
    </dgm:pt>
    <dgm:pt modelId="{6A1830CE-0980-4A45-97B3-7D6B52398B18}" type="pres">
      <dgm:prSet presAssocID="{EA86273A-A06B-4671-A80C-1F9BE56D74A5}" presName="Name13" presStyleLbl="parChTrans1D2" presStyleIdx="3" presStyleCnt="15"/>
      <dgm:spPr/>
    </dgm:pt>
    <dgm:pt modelId="{A5708BB7-33D7-4585-BADC-436D0A62AD2F}" type="pres">
      <dgm:prSet presAssocID="{DA378F2B-9C11-4BAE-BC74-DBABB6C33598}" presName="childText" presStyleLbl="bgAcc1" presStyleIdx="3" presStyleCnt="15">
        <dgm:presLayoutVars>
          <dgm:bulletEnabled val="1"/>
        </dgm:presLayoutVars>
      </dgm:prSet>
      <dgm:spPr/>
    </dgm:pt>
    <dgm:pt modelId="{55423E85-3F29-4D2F-B1F8-47FB496C79BA}" type="pres">
      <dgm:prSet presAssocID="{F475BC23-2EE4-4FF2-A798-32AFA96F15A4}" presName="root" presStyleCnt="0"/>
      <dgm:spPr/>
    </dgm:pt>
    <dgm:pt modelId="{D10B9511-14EB-4D82-981E-DFA98D917513}" type="pres">
      <dgm:prSet presAssocID="{F475BC23-2EE4-4FF2-A798-32AFA96F15A4}" presName="rootComposite" presStyleCnt="0"/>
      <dgm:spPr/>
    </dgm:pt>
    <dgm:pt modelId="{58D35FFB-76BB-4ADF-AF36-065C8814CA72}" type="pres">
      <dgm:prSet presAssocID="{F475BC23-2EE4-4FF2-A798-32AFA96F15A4}" presName="rootText" presStyleLbl="node1" presStyleIdx="2" presStyleCnt="8"/>
      <dgm:spPr/>
    </dgm:pt>
    <dgm:pt modelId="{C5E50720-A891-496C-B5E7-4DFBEB2AB140}" type="pres">
      <dgm:prSet presAssocID="{F475BC23-2EE4-4FF2-A798-32AFA96F15A4}" presName="rootConnector" presStyleLbl="node1" presStyleIdx="2" presStyleCnt="8"/>
      <dgm:spPr/>
    </dgm:pt>
    <dgm:pt modelId="{A9E73031-47BF-4583-8709-1A8A11400734}" type="pres">
      <dgm:prSet presAssocID="{F475BC23-2EE4-4FF2-A798-32AFA96F15A4}" presName="childShape" presStyleCnt="0"/>
      <dgm:spPr/>
    </dgm:pt>
    <dgm:pt modelId="{DFBE6CE4-98E6-4F4F-B978-51DC469EB237}" type="pres">
      <dgm:prSet presAssocID="{EC04DD09-4DDE-4BD7-9448-7CB9D9595206}" presName="Name13" presStyleLbl="parChTrans1D2" presStyleIdx="4" presStyleCnt="15"/>
      <dgm:spPr/>
    </dgm:pt>
    <dgm:pt modelId="{0509A619-272D-4B1D-B607-94F0B829F425}" type="pres">
      <dgm:prSet presAssocID="{B25004D7-C6AA-4204-9549-262323E3EB14}" presName="childText" presStyleLbl="bgAcc1" presStyleIdx="4" presStyleCnt="15">
        <dgm:presLayoutVars>
          <dgm:bulletEnabled val="1"/>
        </dgm:presLayoutVars>
      </dgm:prSet>
      <dgm:spPr/>
    </dgm:pt>
    <dgm:pt modelId="{A5D393DC-F71F-4937-8E3C-4E7AC92E2613}" type="pres">
      <dgm:prSet presAssocID="{14115282-25A5-4B44-91AC-B7D44E68433E}" presName="Name13" presStyleLbl="parChTrans1D2" presStyleIdx="5" presStyleCnt="15"/>
      <dgm:spPr/>
    </dgm:pt>
    <dgm:pt modelId="{1B99E3B6-AEC3-4855-B47F-2E816BFB2D8E}" type="pres">
      <dgm:prSet presAssocID="{4B7A8A3F-C0A6-4847-86C6-FCEDF752C394}" presName="childText" presStyleLbl="bgAcc1" presStyleIdx="5" presStyleCnt="15">
        <dgm:presLayoutVars>
          <dgm:bulletEnabled val="1"/>
        </dgm:presLayoutVars>
      </dgm:prSet>
      <dgm:spPr/>
    </dgm:pt>
    <dgm:pt modelId="{C385372D-7C65-4C0E-9C48-AA7228EE86FC}" type="pres">
      <dgm:prSet presAssocID="{B4FDAC80-E0FD-4250-A983-7DF9C6D58254}" presName="Name13" presStyleLbl="parChTrans1D2" presStyleIdx="6" presStyleCnt="15"/>
      <dgm:spPr/>
    </dgm:pt>
    <dgm:pt modelId="{29667696-3126-40BA-8F9A-ACCDF5CD4655}" type="pres">
      <dgm:prSet presAssocID="{6A1C1CF3-E9D4-4461-A742-3E6B047046EC}" presName="childText" presStyleLbl="bgAcc1" presStyleIdx="6" presStyleCnt="15">
        <dgm:presLayoutVars>
          <dgm:bulletEnabled val="1"/>
        </dgm:presLayoutVars>
      </dgm:prSet>
      <dgm:spPr/>
    </dgm:pt>
    <dgm:pt modelId="{23526CA7-DC44-47B8-AE4B-35527CEEB333}" type="pres">
      <dgm:prSet presAssocID="{DA7A0BE8-9D8C-4592-A2B0-558E481D6D55}" presName="root" presStyleCnt="0"/>
      <dgm:spPr/>
    </dgm:pt>
    <dgm:pt modelId="{ACB8D9D3-E4E6-432E-9404-F9CFE472D2EE}" type="pres">
      <dgm:prSet presAssocID="{DA7A0BE8-9D8C-4592-A2B0-558E481D6D55}" presName="rootComposite" presStyleCnt="0"/>
      <dgm:spPr/>
    </dgm:pt>
    <dgm:pt modelId="{DD1C7B08-4603-4EAF-94F5-42C075979449}" type="pres">
      <dgm:prSet presAssocID="{DA7A0BE8-9D8C-4592-A2B0-558E481D6D55}" presName="rootText" presStyleLbl="node1" presStyleIdx="3" presStyleCnt="8"/>
      <dgm:spPr/>
    </dgm:pt>
    <dgm:pt modelId="{155172EB-789B-4471-9205-A9FF6E1F4D41}" type="pres">
      <dgm:prSet presAssocID="{DA7A0BE8-9D8C-4592-A2B0-558E481D6D55}" presName="rootConnector" presStyleLbl="node1" presStyleIdx="3" presStyleCnt="8"/>
      <dgm:spPr/>
    </dgm:pt>
    <dgm:pt modelId="{6690165E-92E6-45E4-81FA-7E08886AF9E6}" type="pres">
      <dgm:prSet presAssocID="{DA7A0BE8-9D8C-4592-A2B0-558E481D6D55}" presName="childShape" presStyleCnt="0"/>
      <dgm:spPr/>
    </dgm:pt>
    <dgm:pt modelId="{83FEE991-CFF6-454E-9EA8-41E252BEE7E9}" type="pres">
      <dgm:prSet presAssocID="{DBE721E7-8CDB-4EDC-AB1E-F2D5036AAFFC}" presName="Name13" presStyleLbl="parChTrans1D2" presStyleIdx="7" presStyleCnt="15"/>
      <dgm:spPr/>
    </dgm:pt>
    <dgm:pt modelId="{3070D7B2-F9DD-438D-9785-624440690C1E}" type="pres">
      <dgm:prSet presAssocID="{2BBD3A30-A00E-4E9B-8930-786EEB97150D}" presName="childText" presStyleLbl="bgAcc1" presStyleIdx="7" presStyleCnt="15">
        <dgm:presLayoutVars>
          <dgm:bulletEnabled val="1"/>
        </dgm:presLayoutVars>
      </dgm:prSet>
      <dgm:spPr/>
    </dgm:pt>
    <dgm:pt modelId="{77DB1907-7227-4DAA-AE12-CBF6CE785A0B}" type="pres">
      <dgm:prSet presAssocID="{9A0E06FB-BE2E-4BFE-BDF1-0B0BE580EF08}" presName="root" presStyleCnt="0"/>
      <dgm:spPr/>
    </dgm:pt>
    <dgm:pt modelId="{44D14E2B-B26E-48C6-89E3-8280BFDDFD06}" type="pres">
      <dgm:prSet presAssocID="{9A0E06FB-BE2E-4BFE-BDF1-0B0BE580EF08}" presName="rootComposite" presStyleCnt="0"/>
      <dgm:spPr/>
    </dgm:pt>
    <dgm:pt modelId="{B2767B11-0F1F-41DA-965F-352BA5A35ED6}" type="pres">
      <dgm:prSet presAssocID="{9A0E06FB-BE2E-4BFE-BDF1-0B0BE580EF08}" presName="rootText" presStyleLbl="node1" presStyleIdx="4" presStyleCnt="8"/>
      <dgm:spPr/>
    </dgm:pt>
    <dgm:pt modelId="{383E8F47-1345-49C9-98EF-9E22506F8181}" type="pres">
      <dgm:prSet presAssocID="{9A0E06FB-BE2E-4BFE-BDF1-0B0BE580EF08}" presName="rootConnector" presStyleLbl="node1" presStyleIdx="4" presStyleCnt="8"/>
      <dgm:spPr/>
    </dgm:pt>
    <dgm:pt modelId="{02CBA413-3811-4593-99E8-99A224838522}" type="pres">
      <dgm:prSet presAssocID="{9A0E06FB-BE2E-4BFE-BDF1-0B0BE580EF08}" presName="childShape" presStyleCnt="0"/>
      <dgm:spPr/>
    </dgm:pt>
    <dgm:pt modelId="{BCFB3340-0E58-4CBB-BC49-1DBE9F0189AC}" type="pres">
      <dgm:prSet presAssocID="{CB05F161-BE0E-4036-83BF-54C677B02913}" presName="Name13" presStyleLbl="parChTrans1D2" presStyleIdx="8" presStyleCnt="15"/>
      <dgm:spPr/>
    </dgm:pt>
    <dgm:pt modelId="{D8DDF556-1D91-4E57-A0B2-6E8506907A1C}" type="pres">
      <dgm:prSet presAssocID="{67743F3B-F9F2-47C9-8021-B8730AEE4438}" presName="childText" presStyleLbl="bgAcc1" presStyleIdx="8" presStyleCnt="15">
        <dgm:presLayoutVars>
          <dgm:bulletEnabled val="1"/>
        </dgm:presLayoutVars>
      </dgm:prSet>
      <dgm:spPr/>
    </dgm:pt>
    <dgm:pt modelId="{8AA34BC7-9105-49B1-A4A5-B4111FC7A0D5}" type="pres">
      <dgm:prSet presAssocID="{2878E928-1A76-45C0-9930-49FF4B5A275D}" presName="Name13" presStyleLbl="parChTrans1D2" presStyleIdx="9" presStyleCnt="15"/>
      <dgm:spPr/>
    </dgm:pt>
    <dgm:pt modelId="{1A492B23-8664-4290-90BB-523C74A4B719}" type="pres">
      <dgm:prSet presAssocID="{A4BD5EEF-3F82-4BDC-BB2B-0299342DF0E2}" presName="childText" presStyleLbl="bgAcc1" presStyleIdx="9" presStyleCnt="15">
        <dgm:presLayoutVars>
          <dgm:bulletEnabled val="1"/>
        </dgm:presLayoutVars>
      </dgm:prSet>
      <dgm:spPr/>
    </dgm:pt>
    <dgm:pt modelId="{E2896D3F-0339-4F63-8A9F-11B931E8B1B0}" type="pres">
      <dgm:prSet presAssocID="{E3E440A0-E579-47E4-A67E-2A07A484421A}" presName="root" presStyleCnt="0"/>
      <dgm:spPr/>
    </dgm:pt>
    <dgm:pt modelId="{619DEDB6-4B3C-4AB2-85D9-46777B6A4BF2}" type="pres">
      <dgm:prSet presAssocID="{E3E440A0-E579-47E4-A67E-2A07A484421A}" presName="rootComposite" presStyleCnt="0"/>
      <dgm:spPr/>
    </dgm:pt>
    <dgm:pt modelId="{43E2C9C6-7019-4CFF-9CB2-96495958DCA0}" type="pres">
      <dgm:prSet presAssocID="{E3E440A0-E579-47E4-A67E-2A07A484421A}" presName="rootText" presStyleLbl="node1" presStyleIdx="5" presStyleCnt="8"/>
      <dgm:spPr/>
    </dgm:pt>
    <dgm:pt modelId="{AB731BDF-13DA-4351-8194-6E7558DEAC60}" type="pres">
      <dgm:prSet presAssocID="{E3E440A0-E579-47E4-A67E-2A07A484421A}" presName="rootConnector" presStyleLbl="node1" presStyleIdx="5" presStyleCnt="8"/>
      <dgm:spPr/>
    </dgm:pt>
    <dgm:pt modelId="{D5A38208-D779-4232-9F7C-5DF22323AB70}" type="pres">
      <dgm:prSet presAssocID="{E3E440A0-E579-47E4-A67E-2A07A484421A}" presName="childShape" presStyleCnt="0"/>
      <dgm:spPr/>
    </dgm:pt>
    <dgm:pt modelId="{AF0C5557-6713-487C-B8F5-38B59374F2D9}" type="pres">
      <dgm:prSet presAssocID="{D8559DE4-1D3D-4987-A6F6-3C4606A8593C}" presName="Name13" presStyleLbl="parChTrans1D2" presStyleIdx="10" presStyleCnt="15"/>
      <dgm:spPr/>
    </dgm:pt>
    <dgm:pt modelId="{E81BE604-D1E9-448B-93C5-CF93B1580E13}" type="pres">
      <dgm:prSet presAssocID="{1B5042C9-2484-4FEE-B87E-01798395B413}" presName="childText" presStyleLbl="bgAcc1" presStyleIdx="10" presStyleCnt="15">
        <dgm:presLayoutVars>
          <dgm:bulletEnabled val="1"/>
        </dgm:presLayoutVars>
      </dgm:prSet>
      <dgm:spPr/>
    </dgm:pt>
    <dgm:pt modelId="{F00A0107-A207-4E10-A43C-E46F6A0D52A5}" type="pres">
      <dgm:prSet presAssocID="{1B08C0B8-33BD-446B-A2FD-5CC23DC496F3}" presName="root" presStyleCnt="0"/>
      <dgm:spPr/>
    </dgm:pt>
    <dgm:pt modelId="{4C239DA6-BF9B-49E2-BAE0-1716495E7327}" type="pres">
      <dgm:prSet presAssocID="{1B08C0B8-33BD-446B-A2FD-5CC23DC496F3}" presName="rootComposite" presStyleCnt="0"/>
      <dgm:spPr/>
    </dgm:pt>
    <dgm:pt modelId="{D4AF6D06-B549-42AB-94BF-B096E2314936}" type="pres">
      <dgm:prSet presAssocID="{1B08C0B8-33BD-446B-A2FD-5CC23DC496F3}" presName="rootText" presStyleLbl="node1" presStyleIdx="6" presStyleCnt="8"/>
      <dgm:spPr/>
    </dgm:pt>
    <dgm:pt modelId="{F8335B6F-F1BA-4739-A65D-1C4D1CE81F41}" type="pres">
      <dgm:prSet presAssocID="{1B08C0B8-33BD-446B-A2FD-5CC23DC496F3}" presName="rootConnector" presStyleLbl="node1" presStyleIdx="6" presStyleCnt="8"/>
      <dgm:spPr/>
    </dgm:pt>
    <dgm:pt modelId="{E65702F1-A215-4B4A-BA4D-280EB6C739B6}" type="pres">
      <dgm:prSet presAssocID="{1B08C0B8-33BD-446B-A2FD-5CC23DC496F3}" presName="childShape" presStyleCnt="0"/>
      <dgm:spPr/>
    </dgm:pt>
    <dgm:pt modelId="{AEE0474C-EEF3-43A2-8A58-1CBB9D6025B8}" type="pres">
      <dgm:prSet presAssocID="{59B447E0-6B43-41CF-8DE4-01A19A0DD43D}" presName="Name13" presStyleLbl="parChTrans1D2" presStyleIdx="11" presStyleCnt="15"/>
      <dgm:spPr/>
    </dgm:pt>
    <dgm:pt modelId="{E8198F64-058D-4CAF-8694-24353F4B89B5}" type="pres">
      <dgm:prSet presAssocID="{9A1B6EE0-1A50-41BF-9C7F-D45104134C87}" presName="childText" presStyleLbl="bgAcc1" presStyleIdx="11" presStyleCnt="15">
        <dgm:presLayoutVars>
          <dgm:bulletEnabled val="1"/>
        </dgm:presLayoutVars>
      </dgm:prSet>
      <dgm:spPr/>
    </dgm:pt>
    <dgm:pt modelId="{9735164B-BCAC-4A1B-8B86-255E413ADC9E}" type="pres">
      <dgm:prSet presAssocID="{6B51865A-A3FB-4D8E-A546-516A0BE50915}" presName="Name13" presStyleLbl="parChTrans1D2" presStyleIdx="12" presStyleCnt="15"/>
      <dgm:spPr/>
    </dgm:pt>
    <dgm:pt modelId="{A1DC0BD7-F9A5-4C5F-B779-E897B4B2CB0F}" type="pres">
      <dgm:prSet presAssocID="{938A2BE1-5E5C-4098-A226-B4062B823800}" presName="childText" presStyleLbl="bgAcc1" presStyleIdx="12" presStyleCnt="15" custScaleX="109359">
        <dgm:presLayoutVars>
          <dgm:bulletEnabled val="1"/>
        </dgm:presLayoutVars>
      </dgm:prSet>
      <dgm:spPr/>
    </dgm:pt>
    <dgm:pt modelId="{29653017-9F12-4CBC-A639-3CA515DD9426}" type="pres">
      <dgm:prSet presAssocID="{F8988F0C-17DF-458A-BD7F-2D957AA9B89B}" presName="Name13" presStyleLbl="parChTrans1D2" presStyleIdx="13" presStyleCnt="15"/>
      <dgm:spPr/>
    </dgm:pt>
    <dgm:pt modelId="{30EC660D-7539-4C31-BED6-93B17DF55A59}" type="pres">
      <dgm:prSet presAssocID="{793E1BB4-9634-4EE8-B5B7-06C597B8DD36}" presName="childText" presStyleLbl="bgAcc1" presStyleIdx="13" presStyleCnt="15" custScaleX="132489">
        <dgm:presLayoutVars>
          <dgm:bulletEnabled val="1"/>
        </dgm:presLayoutVars>
      </dgm:prSet>
      <dgm:spPr/>
    </dgm:pt>
    <dgm:pt modelId="{E7ED59A4-F4D2-41AB-9D2E-E77A59AD9E70}" type="pres">
      <dgm:prSet presAssocID="{1D554287-9858-42D9-8006-845A9F9660BF}" presName="root" presStyleCnt="0"/>
      <dgm:spPr/>
    </dgm:pt>
    <dgm:pt modelId="{C0E8DF7E-8507-41DF-860C-1AD855D6707C}" type="pres">
      <dgm:prSet presAssocID="{1D554287-9858-42D9-8006-845A9F9660BF}" presName="rootComposite" presStyleCnt="0"/>
      <dgm:spPr/>
    </dgm:pt>
    <dgm:pt modelId="{54ACE4D0-5694-43F0-A86E-2B271A9C0B50}" type="pres">
      <dgm:prSet presAssocID="{1D554287-9858-42D9-8006-845A9F9660BF}" presName="rootText" presStyleLbl="node1" presStyleIdx="7" presStyleCnt="8"/>
      <dgm:spPr/>
    </dgm:pt>
    <dgm:pt modelId="{DDDC203A-FF5E-4955-B7A0-269D10F20949}" type="pres">
      <dgm:prSet presAssocID="{1D554287-9858-42D9-8006-845A9F9660BF}" presName="rootConnector" presStyleLbl="node1" presStyleIdx="7" presStyleCnt="8"/>
      <dgm:spPr/>
    </dgm:pt>
    <dgm:pt modelId="{B46E2419-8DC8-4FE5-A57E-B414A1D1DCE9}" type="pres">
      <dgm:prSet presAssocID="{1D554287-9858-42D9-8006-845A9F9660BF}" presName="childShape" presStyleCnt="0"/>
      <dgm:spPr/>
    </dgm:pt>
    <dgm:pt modelId="{08824E4A-B282-475F-8B81-3D31A9EE4CDA}" type="pres">
      <dgm:prSet presAssocID="{96E58618-5827-4DE7-9732-AE198BDC26EF}" presName="Name13" presStyleLbl="parChTrans1D2" presStyleIdx="14" presStyleCnt="15"/>
      <dgm:spPr/>
    </dgm:pt>
    <dgm:pt modelId="{FA2341B2-BE2F-4CCC-AF82-85083A763068}" type="pres">
      <dgm:prSet presAssocID="{63109884-56AF-49D5-8398-E8CA23A9D31F}" presName="childText" presStyleLbl="bgAcc1" presStyleIdx="14" presStyleCnt="15" custScaleX="106278">
        <dgm:presLayoutVars>
          <dgm:bulletEnabled val="1"/>
        </dgm:presLayoutVars>
      </dgm:prSet>
      <dgm:spPr/>
    </dgm:pt>
  </dgm:ptLst>
  <dgm:cxnLst>
    <dgm:cxn modelId="{F120F302-A9A7-4FFD-86B2-F4D5D37DDD16}" srcId="{B03FEEC4-BD42-4FA2-AFF5-06A3CBF58EBF}" destId="{29F5B089-C020-47A1-BA6E-C53ACFE01AFD}" srcOrd="0" destOrd="0" parTransId="{A85AC2BB-83FA-45F3-978D-E891BA88757B}" sibTransId="{6BA38F68-82C0-4F02-82B2-1892C3DFE91E}"/>
    <dgm:cxn modelId="{37045503-AE85-4AFA-A143-8680666692D7}" type="presOf" srcId="{3733719A-6E56-4CC0-94B8-166C613E7C3A}" destId="{0A4E203B-C815-460E-BF82-5726705D8CF0}" srcOrd="0" destOrd="0" presId="urn:microsoft.com/office/officeart/2005/8/layout/hierarchy3"/>
    <dgm:cxn modelId="{A92A700C-C40B-4BB1-A257-396DEFA12FBD}" type="presOf" srcId="{59B447E0-6B43-41CF-8DE4-01A19A0DD43D}" destId="{AEE0474C-EEF3-43A2-8A58-1CBB9D6025B8}" srcOrd="0" destOrd="0" presId="urn:microsoft.com/office/officeart/2005/8/layout/hierarchy3"/>
    <dgm:cxn modelId="{7BC64C0F-A577-4DEA-A56D-D38A52E7369A}" type="presOf" srcId="{4B7A8A3F-C0A6-4847-86C6-FCEDF752C394}" destId="{1B99E3B6-AEC3-4855-B47F-2E816BFB2D8E}" srcOrd="0" destOrd="0" presId="urn:microsoft.com/office/officeart/2005/8/layout/hierarchy3"/>
    <dgm:cxn modelId="{9B55F91D-DEA5-43C0-9E05-6140BBBC8F09}" type="presOf" srcId="{F475BC23-2EE4-4FF2-A798-32AFA96F15A4}" destId="{58D35FFB-76BB-4ADF-AF36-065C8814CA72}" srcOrd="0" destOrd="0" presId="urn:microsoft.com/office/officeart/2005/8/layout/hierarchy3"/>
    <dgm:cxn modelId="{B68E0D1F-BDF5-488E-AE71-935FBE44022C}" srcId="{1B08C0B8-33BD-446B-A2FD-5CC23DC496F3}" destId="{938A2BE1-5E5C-4098-A226-B4062B823800}" srcOrd="1" destOrd="0" parTransId="{6B51865A-A3FB-4D8E-A546-516A0BE50915}" sibTransId="{56A7AF16-E842-4DFF-A008-60BD41A642F7}"/>
    <dgm:cxn modelId="{E663521F-EBFA-48C8-8CFE-8D68A39FC921}" srcId="{DA7A0BE8-9D8C-4592-A2B0-558E481D6D55}" destId="{2BBD3A30-A00E-4E9B-8930-786EEB97150D}" srcOrd="0" destOrd="0" parTransId="{DBE721E7-8CDB-4EDC-AB1E-F2D5036AAFFC}" sibTransId="{085A94E7-9E17-4ACF-897E-D5CAF2043E83}"/>
    <dgm:cxn modelId="{57FC9A1F-3DAD-487D-AD13-D0C8F65AAEFB}" type="presOf" srcId="{45235256-D067-4271-BB39-BA3EC220D0B7}" destId="{603B4EAA-44EC-4831-9283-F68121A39533}" srcOrd="0" destOrd="0" presId="urn:microsoft.com/office/officeart/2005/8/layout/hierarchy3"/>
    <dgm:cxn modelId="{B0EF0323-51D9-40D8-9049-2DD423427CCD}" type="presOf" srcId="{F475BC23-2EE4-4FF2-A798-32AFA96F15A4}" destId="{C5E50720-A891-496C-B5E7-4DFBEB2AB140}" srcOrd="1" destOrd="0" presId="urn:microsoft.com/office/officeart/2005/8/layout/hierarchy3"/>
    <dgm:cxn modelId="{B8184E27-24B4-4E80-873E-2FB34E5849EB}" type="presOf" srcId="{F8988F0C-17DF-458A-BD7F-2D957AA9B89B}" destId="{29653017-9F12-4CBC-A639-3CA515DD9426}" srcOrd="0" destOrd="0" presId="urn:microsoft.com/office/officeart/2005/8/layout/hierarchy3"/>
    <dgm:cxn modelId="{23A1802D-E647-40AC-8D8B-4FBFB223D552}" type="presOf" srcId="{10D6A351-883B-4D66-AB4E-DE2C9FFAC93F}" destId="{6343F9D2-76BA-43E5-AB1F-3D2B0682AA4E}" srcOrd="0" destOrd="0" presId="urn:microsoft.com/office/officeart/2005/8/layout/hierarchy3"/>
    <dgm:cxn modelId="{8F95EB32-7724-4391-B462-3645020BE0A4}" type="presOf" srcId="{67743F3B-F9F2-47C9-8021-B8730AEE4438}" destId="{D8DDF556-1D91-4E57-A0B2-6E8506907A1C}" srcOrd="0" destOrd="0" presId="urn:microsoft.com/office/officeart/2005/8/layout/hierarchy3"/>
    <dgm:cxn modelId="{BAEA7F33-8B2A-4E28-A837-48A20599E751}" type="presOf" srcId="{9A0E06FB-BE2E-4BFE-BDF1-0B0BE580EF08}" destId="{B2767B11-0F1F-41DA-965F-352BA5A35ED6}" srcOrd="0" destOrd="0" presId="urn:microsoft.com/office/officeart/2005/8/layout/hierarchy3"/>
    <dgm:cxn modelId="{72C05935-BE30-4C4D-83E4-1D1D3CEC5D65}" srcId="{B03FEEC4-BD42-4FA2-AFF5-06A3CBF58EBF}" destId="{9A0E06FB-BE2E-4BFE-BDF1-0B0BE580EF08}" srcOrd="4" destOrd="0" parTransId="{BB2D4B77-DF8E-40F8-BB88-B87A32BF04D3}" sibTransId="{BD37A04B-775B-4C8A-B75E-E7C955CB090F}"/>
    <dgm:cxn modelId="{C8762A39-3EE0-43B4-B30D-2F3E56E07E8B}" srcId="{45235256-D067-4271-BB39-BA3EC220D0B7}" destId="{4802AFEA-D6BF-4435-9337-AEAAF82FE91D}" srcOrd="0" destOrd="0" parTransId="{6F5A433A-3519-4549-A33D-F8CB7B68CF7B}" sibTransId="{D0F1D3BA-3428-480E-B04D-23F95355FA7E}"/>
    <dgm:cxn modelId="{6F13B339-37D2-47DE-B46E-BFD8F4C3EEFE}" srcId="{45235256-D067-4271-BB39-BA3EC220D0B7}" destId="{B4608957-16BD-4D27-B20E-263F8C3281F6}" srcOrd="1" destOrd="0" parTransId="{3810E11D-D340-4B72-BA42-646FD5AE5F87}" sibTransId="{C8D49C54-2448-4952-B22C-999DED23B32C}"/>
    <dgm:cxn modelId="{D972823A-A32F-42C3-A4F7-0DCAD821E1C8}" srcId="{F475BC23-2EE4-4FF2-A798-32AFA96F15A4}" destId="{B25004D7-C6AA-4204-9549-262323E3EB14}" srcOrd="0" destOrd="0" parTransId="{EC04DD09-4DDE-4BD7-9448-7CB9D9595206}" sibTransId="{E1B11007-19FC-40D2-8A02-EB0BC0A4C00F}"/>
    <dgm:cxn modelId="{936ECA3A-0E63-4110-9EBC-B1FCE5C9D3BF}" type="presOf" srcId="{1D554287-9858-42D9-8006-845A9F9660BF}" destId="{DDDC203A-FF5E-4955-B7A0-269D10F20949}" srcOrd="1" destOrd="0" presId="urn:microsoft.com/office/officeart/2005/8/layout/hierarchy3"/>
    <dgm:cxn modelId="{713C1460-6770-40F3-A247-F9B494ACF21E}" srcId="{E3E440A0-E579-47E4-A67E-2A07A484421A}" destId="{1B5042C9-2484-4FEE-B87E-01798395B413}" srcOrd="0" destOrd="0" parTransId="{D8559DE4-1D3D-4987-A6F6-3C4606A8593C}" sibTransId="{5E389DB9-E3B9-46C2-AA10-A646C17D9DF0}"/>
    <dgm:cxn modelId="{3047CB60-8D2B-4173-8AF3-37249CBACA87}" srcId="{29F5B089-C020-47A1-BA6E-C53ACFE01AFD}" destId="{10D6A351-883B-4D66-AB4E-DE2C9FFAC93F}" srcOrd="0" destOrd="0" parTransId="{3733719A-6E56-4CC0-94B8-166C613E7C3A}" sibTransId="{9791C711-5DCC-4C82-BB84-C54204B45D7E}"/>
    <dgm:cxn modelId="{FA48D462-6357-4198-AECC-0D33E3CDB024}" type="presOf" srcId="{A4BD5EEF-3F82-4BDC-BB2B-0299342DF0E2}" destId="{1A492B23-8664-4290-90BB-523C74A4B719}" srcOrd="0" destOrd="0" presId="urn:microsoft.com/office/officeart/2005/8/layout/hierarchy3"/>
    <dgm:cxn modelId="{DC783365-455F-486A-9017-C19036BDD442}" srcId="{1B08C0B8-33BD-446B-A2FD-5CC23DC496F3}" destId="{9A1B6EE0-1A50-41BF-9C7F-D45104134C87}" srcOrd="0" destOrd="0" parTransId="{59B447E0-6B43-41CF-8DE4-01A19A0DD43D}" sibTransId="{BA36EA4B-C90D-4468-80B2-18070695DB0C}"/>
    <dgm:cxn modelId="{68EFCD65-9831-4700-812C-78BBB8221AFB}" srcId="{9A0E06FB-BE2E-4BFE-BDF1-0B0BE580EF08}" destId="{A4BD5EEF-3F82-4BDC-BB2B-0299342DF0E2}" srcOrd="1" destOrd="0" parTransId="{2878E928-1A76-45C0-9930-49FF4B5A275D}" sibTransId="{465D746F-4FAE-4045-9BC3-3D9D4D654C11}"/>
    <dgm:cxn modelId="{06B8C066-A33B-4583-B267-A3A4FFC0E1B2}" type="presOf" srcId="{DA378F2B-9C11-4BAE-BC74-DBABB6C33598}" destId="{A5708BB7-33D7-4585-BADC-436D0A62AD2F}" srcOrd="0" destOrd="0" presId="urn:microsoft.com/office/officeart/2005/8/layout/hierarchy3"/>
    <dgm:cxn modelId="{55DD4C4B-429F-4285-B5F5-75A2B544E15B}" srcId="{B03FEEC4-BD42-4FA2-AFF5-06A3CBF58EBF}" destId="{F475BC23-2EE4-4FF2-A798-32AFA96F15A4}" srcOrd="2" destOrd="0" parTransId="{01DCFC0A-E82A-4141-9695-23BEFE753FE1}" sibTransId="{DD7247CE-05C9-4A1D-A3F7-67BBABDDAB4E}"/>
    <dgm:cxn modelId="{AADE8E4F-46E1-41EB-853D-7EA05228FFBE}" type="presOf" srcId="{45235256-D067-4271-BB39-BA3EC220D0B7}" destId="{C0C9E19C-3D02-41A3-8278-CD8B1821704D}" srcOrd="1" destOrd="0" presId="urn:microsoft.com/office/officeart/2005/8/layout/hierarchy3"/>
    <dgm:cxn modelId="{86658370-619F-470B-BC6C-52C4A077A04A}" type="presOf" srcId="{6B51865A-A3FB-4D8E-A546-516A0BE50915}" destId="{9735164B-BCAC-4A1B-8B86-255E413ADC9E}" srcOrd="0" destOrd="0" presId="urn:microsoft.com/office/officeart/2005/8/layout/hierarchy3"/>
    <dgm:cxn modelId="{9410BE54-18F2-4110-9167-5ABE42C20790}" type="presOf" srcId="{1B08C0B8-33BD-446B-A2FD-5CC23DC496F3}" destId="{D4AF6D06-B549-42AB-94BF-B096E2314936}" srcOrd="0" destOrd="0" presId="urn:microsoft.com/office/officeart/2005/8/layout/hierarchy3"/>
    <dgm:cxn modelId="{40DFA956-8771-479E-887D-EF751CFDB041}" type="presOf" srcId="{CB05F161-BE0E-4036-83BF-54C677B02913}" destId="{BCFB3340-0E58-4CBB-BC49-1DBE9F0189AC}" srcOrd="0" destOrd="0" presId="urn:microsoft.com/office/officeart/2005/8/layout/hierarchy3"/>
    <dgm:cxn modelId="{D1539457-FFF3-4F69-BD92-7F7462B7165C}" srcId="{B03FEEC4-BD42-4FA2-AFF5-06A3CBF58EBF}" destId="{DA7A0BE8-9D8C-4592-A2B0-558E481D6D55}" srcOrd="3" destOrd="0" parTransId="{39D63D8D-24D2-4FF9-BDEB-764CF936016B}" sibTransId="{C7FFDC20-6E03-4700-94B7-EF3AF7E2C443}"/>
    <dgm:cxn modelId="{2F7E1C78-BDD9-4925-B65D-94484EA3C558}" type="presOf" srcId="{E3E440A0-E579-47E4-A67E-2A07A484421A}" destId="{AB731BDF-13DA-4351-8194-6E7558DEAC60}" srcOrd="1" destOrd="0" presId="urn:microsoft.com/office/officeart/2005/8/layout/hierarchy3"/>
    <dgm:cxn modelId="{EAA55678-B453-4FF9-BFE9-18CAE215A117}" type="presOf" srcId="{938A2BE1-5E5C-4098-A226-B4062B823800}" destId="{A1DC0BD7-F9A5-4C5F-B779-E897B4B2CB0F}" srcOrd="0" destOrd="0" presId="urn:microsoft.com/office/officeart/2005/8/layout/hierarchy3"/>
    <dgm:cxn modelId="{70376979-1D77-4DF5-BEED-00A3CAD79BF1}" type="presOf" srcId="{D8559DE4-1D3D-4987-A6F6-3C4606A8593C}" destId="{AF0C5557-6713-487C-B8F5-38B59374F2D9}" srcOrd="0" destOrd="0" presId="urn:microsoft.com/office/officeart/2005/8/layout/hierarchy3"/>
    <dgm:cxn modelId="{F9A96781-1247-4A31-A958-46032EB83F1F}" type="presOf" srcId="{3810E11D-D340-4B72-BA42-646FD5AE5F87}" destId="{D04FAB81-BC9C-4389-A28D-79A93E536607}" srcOrd="0" destOrd="0" presId="urn:microsoft.com/office/officeart/2005/8/layout/hierarchy3"/>
    <dgm:cxn modelId="{059A0B89-0DCC-40AF-B124-DC7A7ADDCE48}" srcId="{B03FEEC4-BD42-4FA2-AFF5-06A3CBF58EBF}" destId="{45235256-D067-4271-BB39-BA3EC220D0B7}" srcOrd="1" destOrd="0" parTransId="{F4ECF28A-7D26-4B25-90A7-E76F150A8A0B}" sibTransId="{D82707F2-F034-4677-95BF-39F51020E969}"/>
    <dgm:cxn modelId="{CE7E7089-0415-4FE3-A5DC-FD1BEFB93278}" type="presOf" srcId="{6F5A433A-3519-4549-A33D-F8CB7B68CF7B}" destId="{F048F52D-3AD7-44C2-A708-6F6DEDCE9EFC}" srcOrd="0" destOrd="0" presId="urn:microsoft.com/office/officeart/2005/8/layout/hierarchy3"/>
    <dgm:cxn modelId="{A578A58C-DD9E-4980-8EE7-64F8BF704B88}" srcId="{1B08C0B8-33BD-446B-A2FD-5CC23DC496F3}" destId="{793E1BB4-9634-4EE8-B5B7-06C597B8DD36}" srcOrd="2" destOrd="0" parTransId="{F8988F0C-17DF-458A-BD7F-2D957AA9B89B}" sibTransId="{629F089D-9D43-49CA-9377-D3076093443F}"/>
    <dgm:cxn modelId="{9BF2918E-8D39-4BC9-B971-28E5FB02E5C7}" srcId="{F475BC23-2EE4-4FF2-A798-32AFA96F15A4}" destId="{4B7A8A3F-C0A6-4847-86C6-FCEDF752C394}" srcOrd="1" destOrd="0" parTransId="{14115282-25A5-4B44-91AC-B7D44E68433E}" sibTransId="{A96B9AFE-E771-4293-A370-5E0D2C8701A8}"/>
    <dgm:cxn modelId="{A221DD91-F0B2-45CD-B0ED-308A4F390864}" srcId="{9A0E06FB-BE2E-4BFE-BDF1-0B0BE580EF08}" destId="{67743F3B-F9F2-47C9-8021-B8730AEE4438}" srcOrd="0" destOrd="0" parTransId="{CB05F161-BE0E-4036-83BF-54C677B02913}" sibTransId="{2D9DE524-DD2E-4864-8AB5-182EB3026349}"/>
    <dgm:cxn modelId="{5991009C-76DC-4B42-9EA4-3CD5DD00DE3F}" type="presOf" srcId="{14115282-25A5-4B44-91AC-B7D44E68433E}" destId="{A5D393DC-F71F-4937-8E3C-4E7AC92E2613}" srcOrd="0" destOrd="0" presId="urn:microsoft.com/office/officeart/2005/8/layout/hierarchy3"/>
    <dgm:cxn modelId="{DB25F59D-6C9C-4D54-BB3F-897E61099D21}" type="presOf" srcId="{B4FDAC80-E0FD-4250-A983-7DF9C6D58254}" destId="{C385372D-7C65-4C0E-9C48-AA7228EE86FC}" srcOrd="0" destOrd="0" presId="urn:microsoft.com/office/officeart/2005/8/layout/hierarchy3"/>
    <dgm:cxn modelId="{6BA33A9F-3AC9-4A9D-AAD6-97D2EB6CFAE9}" srcId="{B03FEEC4-BD42-4FA2-AFF5-06A3CBF58EBF}" destId="{E3E440A0-E579-47E4-A67E-2A07A484421A}" srcOrd="5" destOrd="0" parTransId="{E74B4EB3-2D68-476B-8E4F-BAD987C2ABF0}" sibTransId="{ADA9BAAA-4683-41E4-904A-4297BAAEC844}"/>
    <dgm:cxn modelId="{B4BE6EA2-B0F8-4860-8C84-F4E993372765}" srcId="{F475BC23-2EE4-4FF2-A798-32AFA96F15A4}" destId="{6A1C1CF3-E9D4-4461-A742-3E6B047046EC}" srcOrd="2" destOrd="0" parTransId="{B4FDAC80-E0FD-4250-A983-7DF9C6D58254}" sibTransId="{524D5D2F-25DB-4FCE-8A3A-D52BA0F6CA98}"/>
    <dgm:cxn modelId="{4CD7F7A6-F699-459D-B68A-42D6BFF69626}" type="presOf" srcId="{EC04DD09-4DDE-4BD7-9448-7CB9D9595206}" destId="{DFBE6CE4-98E6-4F4F-B978-51DC469EB237}" srcOrd="0" destOrd="0" presId="urn:microsoft.com/office/officeart/2005/8/layout/hierarchy3"/>
    <dgm:cxn modelId="{4B921DAD-CC6A-42E3-B9FE-8027A91D3C19}" srcId="{1D554287-9858-42D9-8006-845A9F9660BF}" destId="{63109884-56AF-49D5-8398-E8CA23A9D31F}" srcOrd="0" destOrd="0" parTransId="{96E58618-5827-4DE7-9732-AE198BDC26EF}" sibTransId="{04B8CFA0-8EBB-4366-A653-CEA5B19AD849}"/>
    <dgm:cxn modelId="{715B6AAE-D65F-4689-91B2-2F6E8814AC53}" type="presOf" srcId="{1D554287-9858-42D9-8006-845A9F9660BF}" destId="{54ACE4D0-5694-43F0-A86E-2B271A9C0B50}" srcOrd="0" destOrd="0" presId="urn:microsoft.com/office/officeart/2005/8/layout/hierarchy3"/>
    <dgm:cxn modelId="{558330B1-1AE9-4B42-BEC1-D9FBA5113029}" type="presOf" srcId="{2878E928-1A76-45C0-9930-49FF4B5A275D}" destId="{8AA34BC7-9105-49B1-A4A5-B4111FC7A0D5}" srcOrd="0" destOrd="0" presId="urn:microsoft.com/office/officeart/2005/8/layout/hierarchy3"/>
    <dgm:cxn modelId="{D90C84B2-C957-4C44-8CCF-203F14CA691D}" srcId="{B03FEEC4-BD42-4FA2-AFF5-06A3CBF58EBF}" destId="{1B08C0B8-33BD-446B-A2FD-5CC23DC496F3}" srcOrd="6" destOrd="0" parTransId="{DC7AAC22-6BDD-4FD2-AFAE-73F8B974411E}" sibTransId="{239369F6-2441-4D38-9AAA-7CC8DFA90900}"/>
    <dgm:cxn modelId="{2B24CBB3-8E3A-468C-872D-6B687369F321}" type="presOf" srcId="{29F5B089-C020-47A1-BA6E-C53ACFE01AFD}" destId="{28078DCE-BBB7-4117-80D7-D3ABDBF7D669}" srcOrd="0" destOrd="0" presId="urn:microsoft.com/office/officeart/2005/8/layout/hierarchy3"/>
    <dgm:cxn modelId="{AA9F20B5-7D1D-496C-80C1-C6746356AB45}" type="presOf" srcId="{63109884-56AF-49D5-8398-E8CA23A9D31F}" destId="{FA2341B2-BE2F-4CCC-AF82-85083A763068}" srcOrd="0" destOrd="0" presId="urn:microsoft.com/office/officeart/2005/8/layout/hierarchy3"/>
    <dgm:cxn modelId="{A95196B6-FC5F-4F5C-9EEF-C646944FB29A}" type="presOf" srcId="{6A1C1CF3-E9D4-4461-A742-3E6B047046EC}" destId="{29667696-3126-40BA-8F9A-ACCDF5CD4655}" srcOrd="0" destOrd="0" presId="urn:microsoft.com/office/officeart/2005/8/layout/hierarchy3"/>
    <dgm:cxn modelId="{59DA7DB7-6355-44BB-82E3-3369FBC8F7C7}" type="presOf" srcId="{EA86273A-A06B-4671-A80C-1F9BE56D74A5}" destId="{6A1830CE-0980-4A45-97B3-7D6B52398B18}" srcOrd="0" destOrd="0" presId="urn:microsoft.com/office/officeart/2005/8/layout/hierarchy3"/>
    <dgm:cxn modelId="{905B6ABA-DDA3-4553-A426-8C01706AE6CC}" type="presOf" srcId="{96E58618-5827-4DE7-9732-AE198BDC26EF}" destId="{08824E4A-B282-475F-8B81-3D31A9EE4CDA}" srcOrd="0" destOrd="0" presId="urn:microsoft.com/office/officeart/2005/8/layout/hierarchy3"/>
    <dgm:cxn modelId="{288784BA-2728-4058-BF99-B69D44E8D97B}" type="presOf" srcId="{793E1BB4-9634-4EE8-B5B7-06C597B8DD36}" destId="{30EC660D-7539-4C31-BED6-93B17DF55A59}" srcOrd="0" destOrd="0" presId="urn:microsoft.com/office/officeart/2005/8/layout/hierarchy3"/>
    <dgm:cxn modelId="{3B14B4BE-BE9F-474A-813B-44C981CEFD7B}" type="presOf" srcId="{B03FEEC4-BD42-4FA2-AFF5-06A3CBF58EBF}" destId="{2FB9E493-E91D-451B-8274-80AF68299B2A}" srcOrd="0" destOrd="0" presId="urn:microsoft.com/office/officeart/2005/8/layout/hierarchy3"/>
    <dgm:cxn modelId="{F9073DBF-8A74-4209-8B11-6C529E018761}" type="presOf" srcId="{1B08C0B8-33BD-446B-A2FD-5CC23DC496F3}" destId="{F8335B6F-F1BA-4739-A65D-1C4D1CE81F41}" srcOrd="1" destOrd="0" presId="urn:microsoft.com/office/officeart/2005/8/layout/hierarchy3"/>
    <dgm:cxn modelId="{3CACC0C1-A5CD-4359-B7D5-F3B1CAE589E2}" type="presOf" srcId="{B4608957-16BD-4D27-B20E-263F8C3281F6}" destId="{D1D521E0-2CE4-4BB4-AD6F-04B8F6A60485}" srcOrd="0" destOrd="0" presId="urn:microsoft.com/office/officeart/2005/8/layout/hierarchy3"/>
    <dgm:cxn modelId="{21FEA8C4-6EE6-4973-8F9E-216CFDD80624}" type="presOf" srcId="{DBE721E7-8CDB-4EDC-AB1E-F2D5036AAFFC}" destId="{83FEE991-CFF6-454E-9EA8-41E252BEE7E9}" srcOrd="0" destOrd="0" presId="urn:microsoft.com/office/officeart/2005/8/layout/hierarchy3"/>
    <dgm:cxn modelId="{AAB776CA-C9F6-456B-9038-654F9E682A70}" type="presOf" srcId="{1B5042C9-2484-4FEE-B87E-01798395B413}" destId="{E81BE604-D1E9-448B-93C5-CF93B1580E13}" srcOrd="0" destOrd="0" presId="urn:microsoft.com/office/officeart/2005/8/layout/hierarchy3"/>
    <dgm:cxn modelId="{EDDA62CD-24C7-42A6-976C-E36EA1F354E2}" type="presOf" srcId="{B25004D7-C6AA-4204-9549-262323E3EB14}" destId="{0509A619-272D-4B1D-B607-94F0B829F425}" srcOrd="0" destOrd="0" presId="urn:microsoft.com/office/officeart/2005/8/layout/hierarchy3"/>
    <dgm:cxn modelId="{7769C8CD-844F-4FE8-B433-27B562DC8ECA}" type="presOf" srcId="{DA7A0BE8-9D8C-4592-A2B0-558E481D6D55}" destId="{DD1C7B08-4603-4EAF-94F5-42C075979449}" srcOrd="0" destOrd="0" presId="urn:microsoft.com/office/officeart/2005/8/layout/hierarchy3"/>
    <dgm:cxn modelId="{C60E35CF-1D71-41FF-A325-3385329147EB}" type="presOf" srcId="{9A1B6EE0-1A50-41BF-9C7F-D45104134C87}" destId="{E8198F64-058D-4CAF-8694-24353F4B89B5}" srcOrd="0" destOrd="0" presId="urn:microsoft.com/office/officeart/2005/8/layout/hierarchy3"/>
    <dgm:cxn modelId="{D880CFD6-7F79-4958-8620-2800D649DC38}" type="presOf" srcId="{9A0E06FB-BE2E-4BFE-BDF1-0B0BE580EF08}" destId="{383E8F47-1345-49C9-98EF-9E22506F8181}" srcOrd="1" destOrd="0" presId="urn:microsoft.com/office/officeart/2005/8/layout/hierarchy3"/>
    <dgm:cxn modelId="{7C9794DB-07A9-44BE-A3C8-09958376B6BB}" type="presOf" srcId="{29F5B089-C020-47A1-BA6E-C53ACFE01AFD}" destId="{44C0674C-77E3-486B-A0A5-EA8847A0F6A5}" srcOrd="1" destOrd="0" presId="urn:microsoft.com/office/officeart/2005/8/layout/hierarchy3"/>
    <dgm:cxn modelId="{7526BBE1-37B1-4607-AF54-0827937751FA}" type="presOf" srcId="{2BBD3A30-A00E-4E9B-8930-786EEB97150D}" destId="{3070D7B2-F9DD-438D-9785-624440690C1E}" srcOrd="0" destOrd="0" presId="urn:microsoft.com/office/officeart/2005/8/layout/hierarchy3"/>
    <dgm:cxn modelId="{602D0FE2-E85F-4DD9-A063-70AD15B9E674}" srcId="{45235256-D067-4271-BB39-BA3EC220D0B7}" destId="{DA378F2B-9C11-4BAE-BC74-DBABB6C33598}" srcOrd="2" destOrd="0" parTransId="{EA86273A-A06B-4671-A80C-1F9BE56D74A5}" sibTransId="{B320EED7-E08F-43A5-B3DC-057EC16E3C35}"/>
    <dgm:cxn modelId="{46AA81EA-8213-4162-A3E1-17097E4A8A11}" type="presOf" srcId="{DA7A0BE8-9D8C-4592-A2B0-558E481D6D55}" destId="{155172EB-789B-4471-9205-A9FF6E1F4D41}" srcOrd="1" destOrd="0" presId="urn:microsoft.com/office/officeart/2005/8/layout/hierarchy3"/>
    <dgm:cxn modelId="{90B753EC-ABD5-435B-866F-9F93FA1E140F}" srcId="{B03FEEC4-BD42-4FA2-AFF5-06A3CBF58EBF}" destId="{1D554287-9858-42D9-8006-845A9F9660BF}" srcOrd="7" destOrd="0" parTransId="{FB9C908B-8A73-42F5-AA42-9E929EDC5274}" sibTransId="{90F55C09-2A49-48D7-B8CE-1A4AA40E7B3D}"/>
    <dgm:cxn modelId="{DBCBB3F6-CBE0-43BB-BEBC-D7E8569DFF0F}" type="presOf" srcId="{E3E440A0-E579-47E4-A67E-2A07A484421A}" destId="{43E2C9C6-7019-4CFF-9CB2-96495958DCA0}" srcOrd="0" destOrd="0" presId="urn:microsoft.com/office/officeart/2005/8/layout/hierarchy3"/>
    <dgm:cxn modelId="{371D40FB-2949-4FBB-84F3-E0398C8169BD}" type="presOf" srcId="{4802AFEA-D6BF-4435-9337-AEAAF82FE91D}" destId="{118F6E31-A385-4E1E-BD84-6B707A7D3326}" srcOrd="0" destOrd="0" presId="urn:microsoft.com/office/officeart/2005/8/layout/hierarchy3"/>
    <dgm:cxn modelId="{BC8C078F-55EF-4AFA-A2C1-529E4BDFF167}" type="presParOf" srcId="{2FB9E493-E91D-451B-8274-80AF68299B2A}" destId="{5E76977D-52A3-4562-894B-7C27DD6D0DD3}" srcOrd="0" destOrd="0" presId="urn:microsoft.com/office/officeart/2005/8/layout/hierarchy3"/>
    <dgm:cxn modelId="{AC3B68F5-888D-4746-B92A-59AA7EB46CAC}" type="presParOf" srcId="{5E76977D-52A3-4562-894B-7C27DD6D0DD3}" destId="{51E7E587-CF2D-4492-BB10-935770617404}" srcOrd="0" destOrd="0" presId="urn:microsoft.com/office/officeart/2005/8/layout/hierarchy3"/>
    <dgm:cxn modelId="{F6F274FF-555D-475E-8EE4-2C19175F9AB4}" type="presParOf" srcId="{51E7E587-CF2D-4492-BB10-935770617404}" destId="{28078DCE-BBB7-4117-80D7-D3ABDBF7D669}" srcOrd="0" destOrd="0" presId="urn:microsoft.com/office/officeart/2005/8/layout/hierarchy3"/>
    <dgm:cxn modelId="{BFE564B7-1F91-49FC-8AE3-BC20DF07DBE0}" type="presParOf" srcId="{51E7E587-CF2D-4492-BB10-935770617404}" destId="{44C0674C-77E3-486B-A0A5-EA8847A0F6A5}" srcOrd="1" destOrd="0" presId="urn:microsoft.com/office/officeart/2005/8/layout/hierarchy3"/>
    <dgm:cxn modelId="{1CE2869D-80B3-4551-BB1E-7F87E83F6471}" type="presParOf" srcId="{5E76977D-52A3-4562-894B-7C27DD6D0DD3}" destId="{20AC40EC-2585-4012-AF54-E592CD42D0EE}" srcOrd="1" destOrd="0" presId="urn:microsoft.com/office/officeart/2005/8/layout/hierarchy3"/>
    <dgm:cxn modelId="{69509E6E-C9E1-4DE0-B13A-88835DE85CE9}" type="presParOf" srcId="{20AC40EC-2585-4012-AF54-E592CD42D0EE}" destId="{0A4E203B-C815-460E-BF82-5726705D8CF0}" srcOrd="0" destOrd="0" presId="urn:microsoft.com/office/officeart/2005/8/layout/hierarchy3"/>
    <dgm:cxn modelId="{4B52B229-331A-4B0A-A513-38AD127FDA5A}" type="presParOf" srcId="{20AC40EC-2585-4012-AF54-E592CD42D0EE}" destId="{6343F9D2-76BA-43E5-AB1F-3D2B0682AA4E}" srcOrd="1" destOrd="0" presId="urn:microsoft.com/office/officeart/2005/8/layout/hierarchy3"/>
    <dgm:cxn modelId="{0D9601A9-302B-4085-A8DE-02C0D67E7056}" type="presParOf" srcId="{2FB9E493-E91D-451B-8274-80AF68299B2A}" destId="{A2F02073-5187-44D1-AA24-8694D4973E97}" srcOrd="1" destOrd="0" presId="urn:microsoft.com/office/officeart/2005/8/layout/hierarchy3"/>
    <dgm:cxn modelId="{50E26738-1B58-49F7-9826-B40DDDDAF551}" type="presParOf" srcId="{A2F02073-5187-44D1-AA24-8694D4973E97}" destId="{2002C02B-E136-4B75-A225-2B1A8FA736B7}" srcOrd="0" destOrd="0" presId="urn:microsoft.com/office/officeart/2005/8/layout/hierarchy3"/>
    <dgm:cxn modelId="{36692ABC-A75D-4016-BEC0-CC7C711B85B9}" type="presParOf" srcId="{2002C02B-E136-4B75-A225-2B1A8FA736B7}" destId="{603B4EAA-44EC-4831-9283-F68121A39533}" srcOrd="0" destOrd="0" presId="urn:microsoft.com/office/officeart/2005/8/layout/hierarchy3"/>
    <dgm:cxn modelId="{40A42326-ED54-4E13-BEDF-6D5FB936C781}" type="presParOf" srcId="{2002C02B-E136-4B75-A225-2B1A8FA736B7}" destId="{C0C9E19C-3D02-41A3-8278-CD8B1821704D}" srcOrd="1" destOrd="0" presId="urn:microsoft.com/office/officeart/2005/8/layout/hierarchy3"/>
    <dgm:cxn modelId="{BD00ED85-EC30-4F09-88B5-724510D7E78D}" type="presParOf" srcId="{A2F02073-5187-44D1-AA24-8694D4973E97}" destId="{497FE77C-CBBC-4257-A3F5-1E49C4D26E75}" srcOrd="1" destOrd="0" presId="urn:microsoft.com/office/officeart/2005/8/layout/hierarchy3"/>
    <dgm:cxn modelId="{E835D0A1-0B6C-483D-B735-AD7EEA0B78B8}" type="presParOf" srcId="{497FE77C-CBBC-4257-A3F5-1E49C4D26E75}" destId="{F048F52D-3AD7-44C2-A708-6F6DEDCE9EFC}" srcOrd="0" destOrd="0" presId="urn:microsoft.com/office/officeart/2005/8/layout/hierarchy3"/>
    <dgm:cxn modelId="{7A2DD3AE-22E2-456E-BC20-8B484BE28985}" type="presParOf" srcId="{497FE77C-CBBC-4257-A3F5-1E49C4D26E75}" destId="{118F6E31-A385-4E1E-BD84-6B707A7D3326}" srcOrd="1" destOrd="0" presId="urn:microsoft.com/office/officeart/2005/8/layout/hierarchy3"/>
    <dgm:cxn modelId="{2A6D3C40-A196-40D6-93B5-E0A0FC37695F}" type="presParOf" srcId="{497FE77C-CBBC-4257-A3F5-1E49C4D26E75}" destId="{D04FAB81-BC9C-4389-A28D-79A93E536607}" srcOrd="2" destOrd="0" presId="urn:microsoft.com/office/officeart/2005/8/layout/hierarchy3"/>
    <dgm:cxn modelId="{56584FDF-04C7-4BD3-92D3-0B789411A098}" type="presParOf" srcId="{497FE77C-CBBC-4257-A3F5-1E49C4D26E75}" destId="{D1D521E0-2CE4-4BB4-AD6F-04B8F6A60485}" srcOrd="3" destOrd="0" presId="urn:microsoft.com/office/officeart/2005/8/layout/hierarchy3"/>
    <dgm:cxn modelId="{5F95F63B-B670-4C48-8071-D015FCE3A4CE}" type="presParOf" srcId="{497FE77C-CBBC-4257-A3F5-1E49C4D26E75}" destId="{6A1830CE-0980-4A45-97B3-7D6B52398B18}" srcOrd="4" destOrd="0" presId="urn:microsoft.com/office/officeart/2005/8/layout/hierarchy3"/>
    <dgm:cxn modelId="{DEDBC56A-2720-4A32-ACD6-2CA99A905543}" type="presParOf" srcId="{497FE77C-CBBC-4257-A3F5-1E49C4D26E75}" destId="{A5708BB7-33D7-4585-BADC-436D0A62AD2F}" srcOrd="5" destOrd="0" presId="urn:microsoft.com/office/officeart/2005/8/layout/hierarchy3"/>
    <dgm:cxn modelId="{E5073C58-F4A9-43E2-8035-AFD1AD32C1AA}" type="presParOf" srcId="{2FB9E493-E91D-451B-8274-80AF68299B2A}" destId="{55423E85-3F29-4D2F-B1F8-47FB496C79BA}" srcOrd="2" destOrd="0" presId="urn:microsoft.com/office/officeart/2005/8/layout/hierarchy3"/>
    <dgm:cxn modelId="{AE64D364-760B-4121-BFB5-0C398779B570}" type="presParOf" srcId="{55423E85-3F29-4D2F-B1F8-47FB496C79BA}" destId="{D10B9511-14EB-4D82-981E-DFA98D917513}" srcOrd="0" destOrd="0" presId="urn:microsoft.com/office/officeart/2005/8/layout/hierarchy3"/>
    <dgm:cxn modelId="{387AB05C-1474-46C6-BF50-84701ED71919}" type="presParOf" srcId="{D10B9511-14EB-4D82-981E-DFA98D917513}" destId="{58D35FFB-76BB-4ADF-AF36-065C8814CA72}" srcOrd="0" destOrd="0" presId="urn:microsoft.com/office/officeart/2005/8/layout/hierarchy3"/>
    <dgm:cxn modelId="{45AEAB55-1949-4220-9E53-3EA102101FA1}" type="presParOf" srcId="{D10B9511-14EB-4D82-981E-DFA98D917513}" destId="{C5E50720-A891-496C-B5E7-4DFBEB2AB140}" srcOrd="1" destOrd="0" presId="urn:microsoft.com/office/officeart/2005/8/layout/hierarchy3"/>
    <dgm:cxn modelId="{2531B71B-A0B6-4857-8EE3-173AF19D9D55}" type="presParOf" srcId="{55423E85-3F29-4D2F-B1F8-47FB496C79BA}" destId="{A9E73031-47BF-4583-8709-1A8A11400734}" srcOrd="1" destOrd="0" presId="urn:microsoft.com/office/officeart/2005/8/layout/hierarchy3"/>
    <dgm:cxn modelId="{E55D68DE-1DB3-4D59-8AB2-9D645C77EE7D}" type="presParOf" srcId="{A9E73031-47BF-4583-8709-1A8A11400734}" destId="{DFBE6CE4-98E6-4F4F-B978-51DC469EB237}" srcOrd="0" destOrd="0" presId="urn:microsoft.com/office/officeart/2005/8/layout/hierarchy3"/>
    <dgm:cxn modelId="{BD5C85A7-BD23-44C0-BB09-F5E793ED4444}" type="presParOf" srcId="{A9E73031-47BF-4583-8709-1A8A11400734}" destId="{0509A619-272D-4B1D-B607-94F0B829F425}" srcOrd="1" destOrd="0" presId="urn:microsoft.com/office/officeart/2005/8/layout/hierarchy3"/>
    <dgm:cxn modelId="{9B5CD4F5-4597-4CB3-A239-4085D9E03F6E}" type="presParOf" srcId="{A9E73031-47BF-4583-8709-1A8A11400734}" destId="{A5D393DC-F71F-4937-8E3C-4E7AC92E2613}" srcOrd="2" destOrd="0" presId="urn:microsoft.com/office/officeart/2005/8/layout/hierarchy3"/>
    <dgm:cxn modelId="{0FF88805-EB6D-499B-A0BB-BF5F8158E8E2}" type="presParOf" srcId="{A9E73031-47BF-4583-8709-1A8A11400734}" destId="{1B99E3B6-AEC3-4855-B47F-2E816BFB2D8E}" srcOrd="3" destOrd="0" presId="urn:microsoft.com/office/officeart/2005/8/layout/hierarchy3"/>
    <dgm:cxn modelId="{40D79337-B018-45B1-A026-E04588D36EA9}" type="presParOf" srcId="{A9E73031-47BF-4583-8709-1A8A11400734}" destId="{C385372D-7C65-4C0E-9C48-AA7228EE86FC}" srcOrd="4" destOrd="0" presId="urn:microsoft.com/office/officeart/2005/8/layout/hierarchy3"/>
    <dgm:cxn modelId="{B6880CEB-23F3-48A3-A270-2A15B5734D56}" type="presParOf" srcId="{A9E73031-47BF-4583-8709-1A8A11400734}" destId="{29667696-3126-40BA-8F9A-ACCDF5CD4655}" srcOrd="5" destOrd="0" presId="urn:microsoft.com/office/officeart/2005/8/layout/hierarchy3"/>
    <dgm:cxn modelId="{30CDEAF6-6462-43D7-BA32-D4A72F21962B}" type="presParOf" srcId="{2FB9E493-E91D-451B-8274-80AF68299B2A}" destId="{23526CA7-DC44-47B8-AE4B-35527CEEB333}" srcOrd="3" destOrd="0" presId="urn:microsoft.com/office/officeart/2005/8/layout/hierarchy3"/>
    <dgm:cxn modelId="{29D163AC-B801-44C3-93C5-7EBB01C6FAD6}" type="presParOf" srcId="{23526CA7-DC44-47B8-AE4B-35527CEEB333}" destId="{ACB8D9D3-E4E6-432E-9404-F9CFE472D2EE}" srcOrd="0" destOrd="0" presId="urn:microsoft.com/office/officeart/2005/8/layout/hierarchy3"/>
    <dgm:cxn modelId="{768D32D7-F426-4EE0-B61D-7292DA6947FC}" type="presParOf" srcId="{ACB8D9D3-E4E6-432E-9404-F9CFE472D2EE}" destId="{DD1C7B08-4603-4EAF-94F5-42C075979449}" srcOrd="0" destOrd="0" presId="urn:microsoft.com/office/officeart/2005/8/layout/hierarchy3"/>
    <dgm:cxn modelId="{91A4756D-03FE-4EE5-8C47-0A4F9FE9F979}" type="presParOf" srcId="{ACB8D9D3-E4E6-432E-9404-F9CFE472D2EE}" destId="{155172EB-789B-4471-9205-A9FF6E1F4D41}" srcOrd="1" destOrd="0" presId="urn:microsoft.com/office/officeart/2005/8/layout/hierarchy3"/>
    <dgm:cxn modelId="{B61B9B1E-0D87-4652-BB4E-B2BC90014581}" type="presParOf" srcId="{23526CA7-DC44-47B8-AE4B-35527CEEB333}" destId="{6690165E-92E6-45E4-81FA-7E08886AF9E6}" srcOrd="1" destOrd="0" presId="urn:microsoft.com/office/officeart/2005/8/layout/hierarchy3"/>
    <dgm:cxn modelId="{0D0D7799-2AEB-4A20-AD0D-E169957CCA9C}" type="presParOf" srcId="{6690165E-92E6-45E4-81FA-7E08886AF9E6}" destId="{83FEE991-CFF6-454E-9EA8-41E252BEE7E9}" srcOrd="0" destOrd="0" presId="urn:microsoft.com/office/officeart/2005/8/layout/hierarchy3"/>
    <dgm:cxn modelId="{4CBB32B2-2ACE-4326-AA3E-E670ED37F6CB}" type="presParOf" srcId="{6690165E-92E6-45E4-81FA-7E08886AF9E6}" destId="{3070D7B2-F9DD-438D-9785-624440690C1E}" srcOrd="1" destOrd="0" presId="urn:microsoft.com/office/officeart/2005/8/layout/hierarchy3"/>
    <dgm:cxn modelId="{A628237B-0A32-4579-BBFC-41A376D515DE}" type="presParOf" srcId="{2FB9E493-E91D-451B-8274-80AF68299B2A}" destId="{77DB1907-7227-4DAA-AE12-CBF6CE785A0B}" srcOrd="4" destOrd="0" presId="urn:microsoft.com/office/officeart/2005/8/layout/hierarchy3"/>
    <dgm:cxn modelId="{E34CCC5C-CE7A-4D03-9976-0630746FC2F2}" type="presParOf" srcId="{77DB1907-7227-4DAA-AE12-CBF6CE785A0B}" destId="{44D14E2B-B26E-48C6-89E3-8280BFDDFD06}" srcOrd="0" destOrd="0" presId="urn:microsoft.com/office/officeart/2005/8/layout/hierarchy3"/>
    <dgm:cxn modelId="{EA76629D-F7D8-4C42-9D81-00F63D8B60FB}" type="presParOf" srcId="{44D14E2B-B26E-48C6-89E3-8280BFDDFD06}" destId="{B2767B11-0F1F-41DA-965F-352BA5A35ED6}" srcOrd="0" destOrd="0" presId="urn:microsoft.com/office/officeart/2005/8/layout/hierarchy3"/>
    <dgm:cxn modelId="{38C90FDE-E879-47C9-A437-5D80998136C1}" type="presParOf" srcId="{44D14E2B-B26E-48C6-89E3-8280BFDDFD06}" destId="{383E8F47-1345-49C9-98EF-9E22506F8181}" srcOrd="1" destOrd="0" presId="urn:microsoft.com/office/officeart/2005/8/layout/hierarchy3"/>
    <dgm:cxn modelId="{94A8C0A1-DBB1-48D7-A4F9-6AB12D2D369F}" type="presParOf" srcId="{77DB1907-7227-4DAA-AE12-CBF6CE785A0B}" destId="{02CBA413-3811-4593-99E8-99A224838522}" srcOrd="1" destOrd="0" presId="urn:microsoft.com/office/officeart/2005/8/layout/hierarchy3"/>
    <dgm:cxn modelId="{914127A3-8E3C-413A-AD13-AD33376B053D}" type="presParOf" srcId="{02CBA413-3811-4593-99E8-99A224838522}" destId="{BCFB3340-0E58-4CBB-BC49-1DBE9F0189AC}" srcOrd="0" destOrd="0" presId="urn:microsoft.com/office/officeart/2005/8/layout/hierarchy3"/>
    <dgm:cxn modelId="{7443AF89-5358-43E4-B701-39D3BA55524E}" type="presParOf" srcId="{02CBA413-3811-4593-99E8-99A224838522}" destId="{D8DDF556-1D91-4E57-A0B2-6E8506907A1C}" srcOrd="1" destOrd="0" presId="urn:microsoft.com/office/officeart/2005/8/layout/hierarchy3"/>
    <dgm:cxn modelId="{3B21426D-9F00-4696-81AF-0F20E3875D57}" type="presParOf" srcId="{02CBA413-3811-4593-99E8-99A224838522}" destId="{8AA34BC7-9105-49B1-A4A5-B4111FC7A0D5}" srcOrd="2" destOrd="0" presId="urn:microsoft.com/office/officeart/2005/8/layout/hierarchy3"/>
    <dgm:cxn modelId="{DDBCDD5C-1A09-44DC-A64D-042AD6114F52}" type="presParOf" srcId="{02CBA413-3811-4593-99E8-99A224838522}" destId="{1A492B23-8664-4290-90BB-523C74A4B719}" srcOrd="3" destOrd="0" presId="urn:microsoft.com/office/officeart/2005/8/layout/hierarchy3"/>
    <dgm:cxn modelId="{7F1B8F8B-9768-4B53-931C-ACC460233110}" type="presParOf" srcId="{2FB9E493-E91D-451B-8274-80AF68299B2A}" destId="{E2896D3F-0339-4F63-8A9F-11B931E8B1B0}" srcOrd="5" destOrd="0" presId="urn:microsoft.com/office/officeart/2005/8/layout/hierarchy3"/>
    <dgm:cxn modelId="{898820A6-5C44-4F23-B1D5-8225FA9F8EED}" type="presParOf" srcId="{E2896D3F-0339-4F63-8A9F-11B931E8B1B0}" destId="{619DEDB6-4B3C-4AB2-85D9-46777B6A4BF2}" srcOrd="0" destOrd="0" presId="urn:microsoft.com/office/officeart/2005/8/layout/hierarchy3"/>
    <dgm:cxn modelId="{E6D70E0F-6915-4C6E-802E-CB34039BB449}" type="presParOf" srcId="{619DEDB6-4B3C-4AB2-85D9-46777B6A4BF2}" destId="{43E2C9C6-7019-4CFF-9CB2-96495958DCA0}" srcOrd="0" destOrd="0" presId="urn:microsoft.com/office/officeart/2005/8/layout/hierarchy3"/>
    <dgm:cxn modelId="{51C90810-E066-4FFC-A5F0-4BE25BC7F0A8}" type="presParOf" srcId="{619DEDB6-4B3C-4AB2-85D9-46777B6A4BF2}" destId="{AB731BDF-13DA-4351-8194-6E7558DEAC60}" srcOrd="1" destOrd="0" presId="urn:microsoft.com/office/officeart/2005/8/layout/hierarchy3"/>
    <dgm:cxn modelId="{71FA88A7-63E0-4E1B-ADD3-0D2CF3ED143C}" type="presParOf" srcId="{E2896D3F-0339-4F63-8A9F-11B931E8B1B0}" destId="{D5A38208-D779-4232-9F7C-5DF22323AB70}" srcOrd="1" destOrd="0" presId="urn:microsoft.com/office/officeart/2005/8/layout/hierarchy3"/>
    <dgm:cxn modelId="{C583BA3A-FD6B-4EA3-B6D9-EB5C600C7A94}" type="presParOf" srcId="{D5A38208-D779-4232-9F7C-5DF22323AB70}" destId="{AF0C5557-6713-487C-B8F5-38B59374F2D9}" srcOrd="0" destOrd="0" presId="urn:microsoft.com/office/officeart/2005/8/layout/hierarchy3"/>
    <dgm:cxn modelId="{44CFA981-A85E-4084-BE99-36EC3CF70196}" type="presParOf" srcId="{D5A38208-D779-4232-9F7C-5DF22323AB70}" destId="{E81BE604-D1E9-448B-93C5-CF93B1580E13}" srcOrd="1" destOrd="0" presId="urn:microsoft.com/office/officeart/2005/8/layout/hierarchy3"/>
    <dgm:cxn modelId="{ABDF1E1F-E082-4349-B199-00FD03DC0129}" type="presParOf" srcId="{2FB9E493-E91D-451B-8274-80AF68299B2A}" destId="{F00A0107-A207-4E10-A43C-E46F6A0D52A5}" srcOrd="6" destOrd="0" presId="urn:microsoft.com/office/officeart/2005/8/layout/hierarchy3"/>
    <dgm:cxn modelId="{95349455-EB1C-40D4-A574-D9C5B328DBF2}" type="presParOf" srcId="{F00A0107-A207-4E10-A43C-E46F6A0D52A5}" destId="{4C239DA6-BF9B-49E2-BAE0-1716495E7327}" srcOrd="0" destOrd="0" presId="urn:microsoft.com/office/officeart/2005/8/layout/hierarchy3"/>
    <dgm:cxn modelId="{CC7F173E-6E63-4EF1-BF9B-6C74256031B5}" type="presParOf" srcId="{4C239DA6-BF9B-49E2-BAE0-1716495E7327}" destId="{D4AF6D06-B549-42AB-94BF-B096E2314936}" srcOrd="0" destOrd="0" presId="urn:microsoft.com/office/officeart/2005/8/layout/hierarchy3"/>
    <dgm:cxn modelId="{5C249A8E-EC71-4CF7-AC4E-3D0BF08088E1}" type="presParOf" srcId="{4C239DA6-BF9B-49E2-BAE0-1716495E7327}" destId="{F8335B6F-F1BA-4739-A65D-1C4D1CE81F41}" srcOrd="1" destOrd="0" presId="urn:microsoft.com/office/officeart/2005/8/layout/hierarchy3"/>
    <dgm:cxn modelId="{40C403B1-0137-4DF3-9816-56258E3A4395}" type="presParOf" srcId="{F00A0107-A207-4E10-A43C-E46F6A0D52A5}" destId="{E65702F1-A215-4B4A-BA4D-280EB6C739B6}" srcOrd="1" destOrd="0" presId="urn:microsoft.com/office/officeart/2005/8/layout/hierarchy3"/>
    <dgm:cxn modelId="{C10F5376-8AB5-4433-B03C-1AC42E309D18}" type="presParOf" srcId="{E65702F1-A215-4B4A-BA4D-280EB6C739B6}" destId="{AEE0474C-EEF3-43A2-8A58-1CBB9D6025B8}" srcOrd="0" destOrd="0" presId="urn:microsoft.com/office/officeart/2005/8/layout/hierarchy3"/>
    <dgm:cxn modelId="{FB259F10-FB30-46E2-A642-74DA26D4D775}" type="presParOf" srcId="{E65702F1-A215-4B4A-BA4D-280EB6C739B6}" destId="{E8198F64-058D-4CAF-8694-24353F4B89B5}" srcOrd="1" destOrd="0" presId="urn:microsoft.com/office/officeart/2005/8/layout/hierarchy3"/>
    <dgm:cxn modelId="{D81D7EA8-92DD-4B68-B861-C89EDEC42082}" type="presParOf" srcId="{E65702F1-A215-4B4A-BA4D-280EB6C739B6}" destId="{9735164B-BCAC-4A1B-8B86-255E413ADC9E}" srcOrd="2" destOrd="0" presId="urn:microsoft.com/office/officeart/2005/8/layout/hierarchy3"/>
    <dgm:cxn modelId="{C6E2E9D6-B76F-4947-AA2C-877A75608BB8}" type="presParOf" srcId="{E65702F1-A215-4B4A-BA4D-280EB6C739B6}" destId="{A1DC0BD7-F9A5-4C5F-B779-E897B4B2CB0F}" srcOrd="3" destOrd="0" presId="urn:microsoft.com/office/officeart/2005/8/layout/hierarchy3"/>
    <dgm:cxn modelId="{8B3F59D1-B5A1-4F66-BF49-B7A212ECE009}" type="presParOf" srcId="{E65702F1-A215-4B4A-BA4D-280EB6C739B6}" destId="{29653017-9F12-4CBC-A639-3CA515DD9426}" srcOrd="4" destOrd="0" presId="urn:microsoft.com/office/officeart/2005/8/layout/hierarchy3"/>
    <dgm:cxn modelId="{BDB127ED-38FB-4305-84D3-C6AB006274A5}" type="presParOf" srcId="{E65702F1-A215-4B4A-BA4D-280EB6C739B6}" destId="{30EC660D-7539-4C31-BED6-93B17DF55A59}" srcOrd="5" destOrd="0" presId="urn:microsoft.com/office/officeart/2005/8/layout/hierarchy3"/>
    <dgm:cxn modelId="{86A75A64-2C32-4D8D-8B92-A3CD80DEC235}" type="presParOf" srcId="{2FB9E493-E91D-451B-8274-80AF68299B2A}" destId="{E7ED59A4-F4D2-41AB-9D2E-E77A59AD9E70}" srcOrd="7" destOrd="0" presId="urn:microsoft.com/office/officeart/2005/8/layout/hierarchy3"/>
    <dgm:cxn modelId="{D83D78A9-4013-4C92-B984-5326067A84B6}" type="presParOf" srcId="{E7ED59A4-F4D2-41AB-9D2E-E77A59AD9E70}" destId="{C0E8DF7E-8507-41DF-860C-1AD855D6707C}" srcOrd="0" destOrd="0" presId="urn:microsoft.com/office/officeart/2005/8/layout/hierarchy3"/>
    <dgm:cxn modelId="{F9EB3573-34CF-411A-A9D5-D142A26AF794}" type="presParOf" srcId="{C0E8DF7E-8507-41DF-860C-1AD855D6707C}" destId="{54ACE4D0-5694-43F0-A86E-2B271A9C0B50}" srcOrd="0" destOrd="0" presId="urn:microsoft.com/office/officeart/2005/8/layout/hierarchy3"/>
    <dgm:cxn modelId="{EAF5FCF3-1E41-4CA6-9B6F-3E6BAD175748}" type="presParOf" srcId="{C0E8DF7E-8507-41DF-860C-1AD855D6707C}" destId="{DDDC203A-FF5E-4955-B7A0-269D10F20949}" srcOrd="1" destOrd="0" presId="urn:microsoft.com/office/officeart/2005/8/layout/hierarchy3"/>
    <dgm:cxn modelId="{BA869E35-0F78-4FC0-960B-AC3969443EDB}" type="presParOf" srcId="{E7ED59A4-F4D2-41AB-9D2E-E77A59AD9E70}" destId="{B46E2419-8DC8-4FE5-A57E-B414A1D1DCE9}" srcOrd="1" destOrd="0" presId="urn:microsoft.com/office/officeart/2005/8/layout/hierarchy3"/>
    <dgm:cxn modelId="{04E737E7-F282-4D74-BD26-FD15F6E67D62}" type="presParOf" srcId="{B46E2419-8DC8-4FE5-A57E-B414A1D1DCE9}" destId="{08824E4A-B282-475F-8B81-3D31A9EE4CDA}" srcOrd="0" destOrd="0" presId="urn:microsoft.com/office/officeart/2005/8/layout/hierarchy3"/>
    <dgm:cxn modelId="{48B1F21E-D309-4CF9-959D-7A669C5BC74B}" type="presParOf" srcId="{B46E2419-8DC8-4FE5-A57E-B414A1D1DCE9}" destId="{FA2341B2-BE2F-4CCC-AF82-85083A76306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3FEEC4-BD42-4FA2-AFF5-06A3CBF58EBF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</dgm:pt>
    <dgm:pt modelId="{29F5B089-C020-47A1-BA6E-C53ACFE01AFD}">
      <dgm:prSet phldrT="[Text]" custT="1"/>
      <dgm:spPr/>
      <dgm:t>
        <a:bodyPr/>
        <a:lstStyle/>
        <a:p>
          <a:pPr rtl="1"/>
          <a:r>
            <a:rPr lang="en-US" sz="800">
              <a:latin typeface="Trebuchet MS" panose="020B0603020202020204" pitchFamily="34" charset="0"/>
            </a:rPr>
            <a:t>String</a:t>
          </a:r>
          <a:endParaRPr lang="fa-IR" sz="800" dirty="0">
            <a:latin typeface="Trebuchet MS" panose="020B0603020202020204" pitchFamily="34" charset="0"/>
          </a:endParaRPr>
        </a:p>
      </dgm:t>
    </dgm:pt>
    <dgm:pt modelId="{A85AC2BB-83FA-45F3-978D-E891BA88757B}" type="parTrans" cxnId="{F120F302-A9A7-4FFD-86B2-F4D5D37DDD16}">
      <dgm:prSet/>
      <dgm:spPr/>
      <dgm:t>
        <a:bodyPr/>
        <a:lstStyle/>
        <a:p>
          <a:pPr rtl="1"/>
          <a:endParaRPr lang="fa-IR" sz="800">
            <a:latin typeface="Trebuchet MS" panose="020B0603020202020204" pitchFamily="34" charset="0"/>
          </a:endParaRPr>
        </a:p>
      </dgm:t>
    </dgm:pt>
    <dgm:pt modelId="{6BA38F68-82C0-4F02-82B2-1892C3DFE91E}" type="sibTrans" cxnId="{F120F302-A9A7-4FFD-86B2-F4D5D37DDD16}">
      <dgm:prSet/>
      <dgm:spPr/>
      <dgm:t>
        <a:bodyPr/>
        <a:lstStyle/>
        <a:p>
          <a:pPr rtl="1"/>
          <a:endParaRPr lang="fa-IR" sz="800">
            <a:latin typeface="Trebuchet MS" panose="020B0603020202020204" pitchFamily="34" charset="0"/>
          </a:endParaRPr>
        </a:p>
      </dgm:t>
    </dgm:pt>
    <dgm:pt modelId="{45235256-D067-4271-BB39-BA3EC220D0B7}">
      <dgm:prSet phldrT="[Text]" custT="1"/>
      <dgm:spPr/>
      <dgm:t>
        <a:bodyPr/>
        <a:lstStyle/>
        <a:p>
          <a:pPr rtl="1"/>
          <a:r>
            <a:rPr lang="en-US" sz="800">
              <a:latin typeface="Trebuchet MS" panose="020B0603020202020204" pitchFamily="34" charset="0"/>
            </a:rPr>
            <a:t>Number</a:t>
          </a:r>
          <a:endParaRPr lang="fa-IR" sz="800" dirty="0">
            <a:latin typeface="Trebuchet MS" panose="020B0603020202020204" pitchFamily="34" charset="0"/>
          </a:endParaRPr>
        </a:p>
      </dgm:t>
    </dgm:pt>
    <dgm:pt modelId="{F4ECF28A-7D26-4B25-90A7-E76F150A8A0B}" type="parTrans" cxnId="{059A0B89-0DCC-40AF-B124-DC7A7ADDCE48}">
      <dgm:prSet/>
      <dgm:spPr/>
      <dgm:t>
        <a:bodyPr/>
        <a:lstStyle/>
        <a:p>
          <a:pPr rtl="1"/>
          <a:endParaRPr lang="fa-IR" sz="800">
            <a:latin typeface="Trebuchet MS" panose="020B0603020202020204" pitchFamily="34" charset="0"/>
          </a:endParaRPr>
        </a:p>
      </dgm:t>
    </dgm:pt>
    <dgm:pt modelId="{D82707F2-F034-4677-95BF-39F51020E969}" type="sibTrans" cxnId="{059A0B89-0DCC-40AF-B124-DC7A7ADDCE48}">
      <dgm:prSet/>
      <dgm:spPr/>
      <dgm:t>
        <a:bodyPr/>
        <a:lstStyle/>
        <a:p>
          <a:pPr rtl="1"/>
          <a:endParaRPr lang="fa-IR" sz="800">
            <a:latin typeface="Trebuchet MS" panose="020B0603020202020204" pitchFamily="34" charset="0"/>
          </a:endParaRPr>
        </a:p>
      </dgm:t>
    </dgm:pt>
    <dgm:pt modelId="{F475BC23-2EE4-4FF2-A798-32AFA96F15A4}">
      <dgm:prSet phldrT="[Text]" custT="1"/>
      <dgm:spPr/>
      <dgm:t>
        <a:bodyPr/>
        <a:lstStyle/>
        <a:p>
          <a:pPr rtl="1"/>
          <a:r>
            <a:rPr lang="en-US" sz="800">
              <a:latin typeface="Trebuchet MS" panose="020B0603020202020204" pitchFamily="34" charset="0"/>
            </a:rPr>
            <a:t>Array</a:t>
          </a:r>
          <a:endParaRPr lang="fa-IR" sz="800" dirty="0">
            <a:latin typeface="Trebuchet MS" panose="020B0603020202020204" pitchFamily="34" charset="0"/>
          </a:endParaRPr>
        </a:p>
      </dgm:t>
    </dgm:pt>
    <dgm:pt modelId="{01DCFC0A-E82A-4141-9695-23BEFE753FE1}" type="parTrans" cxnId="{55DD4C4B-429F-4285-B5F5-75A2B544E15B}">
      <dgm:prSet/>
      <dgm:spPr/>
      <dgm:t>
        <a:bodyPr/>
        <a:lstStyle/>
        <a:p>
          <a:pPr rtl="1"/>
          <a:endParaRPr lang="fa-IR" sz="800">
            <a:latin typeface="Trebuchet MS" panose="020B0603020202020204" pitchFamily="34" charset="0"/>
          </a:endParaRPr>
        </a:p>
      </dgm:t>
    </dgm:pt>
    <dgm:pt modelId="{DD7247CE-05C9-4A1D-A3F7-67BBABDDAB4E}" type="sibTrans" cxnId="{55DD4C4B-429F-4285-B5F5-75A2B544E15B}">
      <dgm:prSet/>
      <dgm:spPr/>
      <dgm:t>
        <a:bodyPr/>
        <a:lstStyle/>
        <a:p>
          <a:pPr rtl="1"/>
          <a:endParaRPr lang="fa-IR" sz="800">
            <a:latin typeface="Trebuchet MS" panose="020B0603020202020204" pitchFamily="34" charset="0"/>
          </a:endParaRPr>
        </a:p>
      </dgm:t>
    </dgm:pt>
    <dgm:pt modelId="{10D6A351-883B-4D66-AB4E-DE2C9FFAC93F}">
      <dgm:prSet phldrT="[Text]" custT="1"/>
      <dgm:spPr/>
      <dgm:t>
        <a:bodyPr/>
        <a:lstStyle/>
        <a:p>
          <a:pPr rtl="1"/>
          <a:r>
            <a:rPr lang="en-US" sz="800">
              <a:latin typeface="Trebuchet MS" panose="020B0603020202020204" pitchFamily="34" charset="0"/>
            </a:rPr>
            <a:t>str</a:t>
          </a:r>
          <a:endParaRPr lang="fa-IR" sz="800" dirty="0">
            <a:latin typeface="Trebuchet MS" panose="020B0603020202020204" pitchFamily="34" charset="0"/>
          </a:endParaRPr>
        </a:p>
      </dgm:t>
    </dgm:pt>
    <dgm:pt modelId="{3733719A-6E56-4CC0-94B8-166C613E7C3A}" type="parTrans" cxnId="{3047CB60-8D2B-4173-8AF3-37249CBACA87}">
      <dgm:prSet/>
      <dgm:spPr/>
      <dgm:t>
        <a:bodyPr/>
        <a:lstStyle/>
        <a:p>
          <a:pPr rtl="1"/>
          <a:endParaRPr lang="fa-IR" sz="800">
            <a:latin typeface="Trebuchet MS" panose="020B0603020202020204" pitchFamily="34" charset="0"/>
          </a:endParaRPr>
        </a:p>
      </dgm:t>
    </dgm:pt>
    <dgm:pt modelId="{9791C711-5DCC-4C82-BB84-C54204B45D7E}" type="sibTrans" cxnId="{3047CB60-8D2B-4173-8AF3-37249CBACA87}">
      <dgm:prSet/>
      <dgm:spPr/>
      <dgm:t>
        <a:bodyPr/>
        <a:lstStyle/>
        <a:p>
          <a:pPr rtl="1"/>
          <a:endParaRPr lang="fa-IR" sz="800">
            <a:latin typeface="Trebuchet MS" panose="020B0603020202020204" pitchFamily="34" charset="0"/>
          </a:endParaRPr>
        </a:p>
      </dgm:t>
    </dgm:pt>
    <dgm:pt modelId="{4802AFEA-D6BF-4435-9337-AEAAF82FE91D}">
      <dgm:prSet phldrT="[Text]" custT="1"/>
      <dgm:spPr/>
      <dgm:t>
        <a:bodyPr/>
        <a:lstStyle/>
        <a:p>
          <a:pPr rtl="1"/>
          <a:r>
            <a:rPr lang="en-US" sz="800">
              <a:latin typeface="Trebuchet MS" panose="020B0603020202020204" pitchFamily="34" charset="0"/>
            </a:rPr>
            <a:t>int</a:t>
          </a:r>
          <a:endParaRPr lang="fa-IR" sz="800" dirty="0">
            <a:latin typeface="Trebuchet MS" panose="020B0603020202020204" pitchFamily="34" charset="0"/>
          </a:endParaRPr>
        </a:p>
      </dgm:t>
    </dgm:pt>
    <dgm:pt modelId="{6F5A433A-3519-4549-A33D-F8CB7B68CF7B}" type="parTrans" cxnId="{C8762A39-3EE0-43B4-B30D-2F3E56E07E8B}">
      <dgm:prSet/>
      <dgm:spPr/>
      <dgm:t>
        <a:bodyPr/>
        <a:lstStyle/>
        <a:p>
          <a:pPr rtl="1"/>
          <a:endParaRPr lang="fa-IR" sz="800">
            <a:latin typeface="Trebuchet MS" panose="020B0603020202020204" pitchFamily="34" charset="0"/>
          </a:endParaRPr>
        </a:p>
      </dgm:t>
    </dgm:pt>
    <dgm:pt modelId="{D0F1D3BA-3428-480E-B04D-23F95355FA7E}" type="sibTrans" cxnId="{C8762A39-3EE0-43B4-B30D-2F3E56E07E8B}">
      <dgm:prSet/>
      <dgm:spPr/>
      <dgm:t>
        <a:bodyPr/>
        <a:lstStyle/>
        <a:p>
          <a:pPr rtl="1"/>
          <a:endParaRPr lang="fa-IR" sz="800">
            <a:latin typeface="Trebuchet MS" panose="020B0603020202020204" pitchFamily="34" charset="0"/>
          </a:endParaRPr>
        </a:p>
      </dgm:t>
    </dgm:pt>
    <dgm:pt modelId="{B4608957-16BD-4D27-B20E-263F8C3281F6}">
      <dgm:prSet phldrT="[Text]" custT="1"/>
      <dgm:spPr/>
      <dgm:t>
        <a:bodyPr/>
        <a:lstStyle/>
        <a:p>
          <a:pPr rtl="1"/>
          <a:r>
            <a:rPr lang="en-US" sz="800">
              <a:latin typeface="Trebuchet MS" panose="020B0603020202020204" pitchFamily="34" charset="0"/>
            </a:rPr>
            <a:t>float</a:t>
          </a:r>
          <a:endParaRPr lang="fa-IR" sz="800" dirty="0">
            <a:latin typeface="Trebuchet MS" panose="020B0603020202020204" pitchFamily="34" charset="0"/>
          </a:endParaRPr>
        </a:p>
      </dgm:t>
    </dgm:pt>
    <dgm:pt modelId="{3810E11D-D340-4B72-BA42-646FD5AE5F87}" type="parTrans" cxnId="{6F13B339-37D2-47DE-B46E-BFD8F4C3EEFE}">
      <dgm:prSet/>
      <dgm:spPr/>
      <dgm:t>
        <a:bodyPr/>
        <a:lstStyle/>
        <a:p>
          <a:pPr rtl="1"/>
          <a:endParaRPr lang="fa-IR" sz="800">
            <a:latin typeface="Trebuchet MS" panose="020B0603020202020204" pitchFamily="34" charset="0"/>
          </a:endParaRPr>
        </a:p>
      </dgm:t>
    </dgm:pt>
    <dgm:pt modelId="{C8D49C54-2448-4952-B22C-999DED23B32C}" type="sibTrans" cxnId="{6F13B339-37D2-47DE-B46E-BFD8F4C3EEFE}">
      <dgm:prSet/>
      <dgm:spPr/>
      <dgm:t>
        <a:bodyPr/>
        <a:lstStyle/>
        <a:p>
          <a:pPr rtl="1"/>
          <a:endParaRPr lang="fa-IR" sz="800">
            <a:latin typeface="Trebuchet MS" panose="020B0603020202020204" pitchFamily="34" charset="0"/>
          </a:endParaRPr>
        </a:p>
      </dgm:t>
    </dgm:pt>
    <dgm:pt modelId="{B25004D7-C6AA-4204-9549-262323E3EB14}">
      <dgm:prSet phldrT="[Text]" custT="1"/>
      <dgm:spPr/>
      <dgm:t>
        <a:bodyPr/>
        <a:lstStyle/>
        <a:p>
          <a:pPr rtl="1"/>
          <a:r>
            <a:rPr lang="en-US" sz="800">
              <a:latin typeface="Trebuchet MS" panose="020B0603020202020204" pitchFamily="34" charset="0"/>
            </a:rPr>
            <a:t>list</a:t>
          </a:r>
          <a:endParaRPr lang="fa-IR" sz="800" dirty="0">
            <a:latin typeface="Trebuchet MS" panose="020B0603020202020204" pitchFamily="34" charset="0"/>
          </a:endParaRPr>
        </a:p>
      </dgm:t>
    </dgm:pt>
    <dgm:pt modelId="{EC04DD09-4DDE-4BD7-9448-7CB9D9595206}" type="parTrans" cxnId="{D972823A-A32F-42C3-A4F7-0DCAD821E1C8}">
      <dgm:prSet/>
      <dgm:spPr/>
      <dgm:t>
        <a:bodyPr/>
        <a:lstStyle/>
        <a:p>
          <a:pPr rtl="1"/>
          <a:endParaRPr lang="fa-IR" sz="800">
            <a:latin typeface="Trebuchet MS" panose="020B0603020202020204" pitchFamily="34" charset="0"/>
          </a:endParaRPr>
        </a:p>
      </dgm:t>
    </dgm:pt>
    <dgm:pt modelId="{E1B11007-19FC-40D2-8A02-EB0BC0A4C00F}" type="sibTrans" cxnId="{D972823A-A32F-42C3-A4F7-0DCAD821E1C8}">
      <dgm:prSet/>
      <dgm:spPr/>
      <dgm:t>
        <a:bodyPr/>
        <a:lstStyle/>
        <a:p>
          <a:pPr rtl="1"/>
          <a:endParaRPr lang="fa-IR" sz="800">
            <a:latin typeface="Trebuchet MS" panose="020B0603020202020204" pitchFamily="34" charset="0"/>
          </a:endParaRPr>
        </a:p>
      </dgm:t>
    </dgm:pt>
    <dgm:pt modelId="{4B7A8A3F-C0A6-4847-86C6-FCEDF752C394}">
      <dgm:prSet phldrT="[Text]" custT="1"/>
      <dgm:spPr/>
      <dgm:t>
        <a:bodyPr/>
        <a:lstStyle/>
        <a:p>
          <a:pPr rtl="1"/>
          <a:r>
            <a:rPr lang="en-US" sz="800">
              <a:latin typeface="Trebuchet MS" panose="020B0603020202020204" pitchFamily="34" charset="0"/>
            </a:rPr>
            <a:t>tuple</a:t>
          </a:r>
          <a:endParaRPr lang="fa-IR" sz="800" dirty="0">
            <a:latin typeface="Trebuchet MS" panose="020B0603020202020204" pitchFamily="34" charset="0"/>
          </a:endParaRPr>
        </a:p>
      </dgm:t>
    </dgm:pt>
    <dgm:pt modelId="{14115282-25A5-4B44-91AC-B7D44E68433E}" type="parTrans" cxnId="{9BF2918E-8D39-4BC9-B971-28E5FB02E5C7}">
      <dgm:prSet/>
      <dgm:spPr/>
      <dgm:t>
        <a:bodyPr/>
        <a:lstStyle/>
        <a:p>
          <a:pPr rtl="1"/>
          <a:endParaRPr lang="fa-IR" sz="800">
            <a:latin typeface="Trebuchet MS" panose="020B0603020202020204" pitchFamily="34" charset="0"/>
          </a:endParaRPr>
        </a:p>
      </dgm:t>
    </dgm:pt>
    <dgm:pt modelId="{A96B9AFE-E771-4293-A370-5E0D2C8701A8}" type="sibTrans" cxnId="{9BF2918E-8D39-4BC9-B971-28E5FB02E5C7}">
      <dgm:prSet/>
      <dgm:spPr/>
      <dgm:t>
        <a:bodyPr/>
        <a:lstStyle/>
        <a:p>
          <a:pPr rtl="1"/>
          <a:endParaRPr lang="fa-IR" sz="800">
            <a:latin typeface="Trebuchet MS" panose="020B0603020202020204" pitchFamily="34" charset="0"/>
          </a:endParaRPr>
        </a:p>
      </dgm:t>
    </dgm:pt>
    <dgm:pt modelId="{DA7A0BE8-9D8C-4592-A2B0-558E481D6D55}">
      <dgm:prSet phldrT="[Text]" custT="1"/>
      <dgm:spPr/>
      <dgm:t>
        <a:bodyPr/>
        <a:lstStyle/>
        <a:p>
          <a:pPr rtl="1"/>
          <a:r>
            <a:rPr lang="en-US" sz="800">
              <a:latin typeface="Trebuchet MS" panose="020B0603020202020204" pitchFamily="34" charset="0"/>
            </a:rPr>
            <a:t>Object</a:t>
          </a:r>
          <a:endParaRPr lang="fa-IR" sz="800" dirty="0">
            <a:latin typeface="Trebuchet MS" panose="020B0603020202020204" pitchFamily="34" charset="0"/>
          </a:endParaRPr>
        </a:p>
      </dgm:t>
    </dgm:pt>
    <dgm:pt modelId="{39D63D8D-24D2-4FF9-BDEB-764CF936016B}" type="parTrans" cxnId="{D1539457-FFF3-4F69-BD92-7F7462B7165C}">
      <dgm:prSet/>
      <dgm:spPr/>
      <dgm:t>
        <a:bodyPr/>
        <a:lstStyle/>
        <a:p>
          <a:endParaRPr lang="en-US" sz="800">
            <a:latin typeface="Trebuchet MS" panose="020B0603020202020204" pitchFamily="34" charset="0"/>
          </a:endParaRPr>
        </a:p>
      </dgm:t>
    </dgm:pt>
    <dgm:pt modelId="{C7FFDC20-6E03-4700-94B7-EF3AF7E2C443}" type="sibTrans" cxnId="{D1539457-FFF3-4F69-BD92-7F7462B7165C}">
      <dgm:prSet/>
      <dgm:spPr/>
      <dgm:t>
        <a:bodyPr/>
        <a:lstStyle/>
        <a:p>
          <a:endParaRPr lang="en-US" sz="800">
            <a:latin typeface="Trebuchet MS" panose="020B0603020202020204" pitchFamily="34" charset="0"/>
          </a:endParaRPr>
        </a:p>
      </dgm:t>
    </dgm:pt>
    <dgm:pt modelId="{E3E440A0-E579-47E4-A67E-2A07A484421A}">
      <dgm:prSet phldrT="[Text]" custT="1"/>
      <dgm:spPr/>
      <dgm:t>
        <a:bodyPr/>
        <a:lstStyle/>
        <a:p>
          <a:pPr rtl="1"/>
          <a:r>
            <a:rPr lang="en-US" sz="800">
              <a:latin typeface="Trebuchet MS" panose="020B0603020202020204" pitchFamily="34" charset="0"/>
            </a:rPr>
            <a:t>Boolean</a:t>
          </a:r>
          <a:endParaRPr lang="fa-IR" sz="800" dirty="0">
            <a:latin typeface="Trebuchet MS" panose="020B0603020202020204" pitchFamily="34" charset="0"/>
          </a:endParaRPr>
        </a:p>
      </dgm:t>
    </dgm:pt>
    <dgm:pt modelId="{E74B4EB3-2D68-476B-8E4F-BAD987C2ABF0}" type="parTrans" cxnId="{6BA33A9F-3AC9-4A9D-AAD6-97D2EB6CFAE9}">
      <dgm:prSet/>
      <dgm:spPr/>
      <dgm:t>
        <a:bodyPr/>
        <a:lstStyle/>
        <a:p>
          <a:endParaRPr lang="en-US" sz="800">
            <a:latin typeface="Trebuchet MS" panose="020B0603020202020204" pitchFamily="34" charset="0"/>
          </a:endParaRPr>
        </a:p>
      </dgm:t>
    </dgm:pt>
    <dgm:pt modelId="{ADA9BAAA-4683-41E4-904A-4297BAAEC844}" type="sibTrans" cxnId="{6BA33A9F-3AC9-4A9D-AAD6-97D2EB6CFAE9}">
      <dgm:prSet/>
      <dgm:spPr/>
      <dgm:t>
        <a:bodyPr/>
        <a:lstStyle/>
        <a:p>
          <a:endParaRPr lang="en-US" sz="800">
            <a:latin typeface="Trebuchet MS" panose="020B0603020202020204" pitchFamily="34" charset="0"/>
          </a:endParaRPr>
        </a:p>
      </dgm:t>
    </dgm:pt>
    <dgm:pt modelId="{1D554287-9858-42D9-8006-845A9F9660BF}">
      <dgm:prSet phldrT="[Text]" custT="1"/>
      <dgm:spPr/>
      <dgm:t>
        <a:bodyPr/>
        <a:lstStyle/>
        <a:p>
          <a:pPr rtl="1"/>
          <a:r>
            <a:rPr lang="en-US" sz="800">
              <a:latin typeface="Trebuchet MS" panose="020B0603020202020204" pitchFamily="34" charset="0"/>
            </a:rPr>
            <a:t>Null</a:t>
          </a:r>
          <a:endParaRPr lang="fa-IR" sz="800" dirty="0">
            <a:latin typeface="Trebuchet MS" panose="020B0603020202020204" pitchFamily="34" charset="0"/>
          </a:endParaRPr>
        </a:p>
      </dgm:t>
    </dgm:pt>
    <dgm:pt modelId="{FB9C908B-8A73-42F5-AA42-9E929EDC5274}" type="parTrans" cxnId="{90B753EC-ABD5-435B-866F-9F93FA1E140F}">
      <dgm:prSet/>
      <dgm:spPr/>
      <dgm:t>
        <a:bodyPr/>
        <a:lstStyle/>
        <a:p>
          <a:endParaRPr lang="en-US" sz="800">
            <a:latin typeface="Trebuchet MS" panose="020B0603020202020204" pitchFamily="34" charset="0"/>
          </a:endParaRPr>
        </a:p>
      </dgm:t>
    </dgm:pt>
    <dgm:pt modelId="{90F55C09-2A49-48D7-B8CE-1A4AA40E7B3D}" type="sibTrans" cxnId="{90B753EC-ABD5-435B-866F-9F93FA1E140F}">
      <dgm:prSet/>
      <dgm:spPr/>
      <dgm:t>
        <a:bodyPr/>
        <a:lstStyle/>
        <a:p>
          <a:endParaRPr lang="en-US" sz="800">
            <a:latin typeface="Trebuchet MS" panose="020B0603020202020204" pitchFamily="34" charset="0"/>
          </a:endParaRPr>
        </a:p>
      </dgm:t>
    </dgm:pt>
    <dgm:pt modelId="{2BBD3A30-A00E-4E9B-8930-786EEB97150D}">
      <dgm:prSet phldrT="[Text]" custT="1"/>
      <dgm:spPr/>
      <dgm:t>
        <a:bodyPr/>
        <a:lstStyle/>
        <a:p>
          <a:pPr rtl="1"/>
          <a:r>
            <a:rPr lang="en-US" sz="800">
              <a:latin typeface="Trebuchet MS" panose="020B0603020202020204" pitchFamily="34" charset="0"/>
            </a:rPr>
            <a:t>dict</a:t>
          </a:r>
          <a:endParaRPr lang="fa-IR" sz="800" dirty="0">
            <a:latin typeface="Trebuchet MS" panose="020B0603020202020204" pitchFamily="34" charset="0"/>
          </a:endParaRPr>
        </a:p>
      </dgm:t>
    </dgm:pt>
    <dgm:pt modelId="{DBE721E7-8CDB-4EDC-AB1E-F2D5036AAFFC}" type="parTrans" cxnId="{E663521F-EBFA-48C8-8CFE-8D68A39FC921}">
      <dgm:prSet/>
      <dgm:spPr/>
      <dgm:t>
        <a:bodyPr/>
        <a:lstStyle/>
        <a:p>
          <a:endParaRPr lang="en-US" sz="800">
            <a:latin typeface="Trebuchet MS" panose="020B0603020202020204" pitchFamily="34" charset="0"/>
          </a:endParaRPr>
        </a:p>
      </dgm:t>
    </dgm:pt>
    <dgm:pt modelId="{085A94E7-9E17-4ACF-897E-D5CAF2043E83}" type="sibTrans" cxnId="{E663521F-EBFA-48C8-8CFE-8D68A39FC921}">
      <dgm:prSet/>
      <dgm:spPr/>
      <dgm:t>
        <a:bodyPr/>
        <a:lstStyle/>
        <a:p>
          <a:endParaRPr lang="en-US" sz="800">
            <a:latin typeface="Trebuchet MS" panose="020B0603020202020204" pitchFamily="34" charset="0"/>
          </a:endParaRPr>
        </a:p>
      </dgm:t>
    </dgm:pt>
    <dgm:pt modelId="{1B5042C9-2484-4FEE-B87E-01798395B413}">
      <dgm:prSet phldrT="[Text]" custT="1"/>
      <dgm:spPr/>
      <dgm:t>
        <a:bodyPr/>
        <a:lstStyle/>
        <a:p>
          <a:pPr rtl="1"/>
          <a:r>
            <a:rPr lang="en-US" sz="800">
              <a:latin typeface="Trebuchet MS" panose="020B0603020202020204" pitchFamily="34" charset="0"/>
            </a:rPr>
            <a:t>bool</a:t>
          </a:r>
          <a:endParaRPr lang="fa-IR" sz="800" dirty="0">
            <a:latin typeface="Trebuchet MS" panose="020B0603020202020204" pitchFamily="34" charset="0"/>
          </a:endParaRPr>
        </a:p>
      </dgm:t>
    </dgm:pt>
    <dgm:pt modelId="{D8559DE4-1D3D-4987-A6F6-3C4606A8593C}" type="parTrans" cxnId="{713C1460-6770-40F3-A247-F9B494ACF21E}">
      <dgm:prSet/>
      <dgm:spPr/>
      <dgm:t>
        <a:bodyPr/>
        <a:lstStyle/>
        <a:p>
          <a:endParaRPr lang="en-US" sz="800">
            <a:latin typeface="Trebuchet MS" panose="020B0603020202020204" pitchFamily="34" charset="0"/>
          </a:endParaRPr>
        </a:p>
      </dgm:t>
    </dgm:pt>
    <dgm:pt modelId="{5E389DB9-E3B9-46C2-AA10-A646C17D9DF0}" type="sibTrans" cxnId="{713C1460-6770-40F3-A247-F9B494ACF21E}">
      <dgm:prSet/>
      <dgm:spPr/>
      <dgm:t>
        <a:bodyPr/>
        <a:lstStyle/>
        <a:p>
          <a:endParaRPr lang="en-US" sz="800">
            <a:latin typeface="Trebuchet MS" panose="020B0603020202020204" pitchFamily="34" charset="0"/>
          </a:endParaRPr>
        </a:p>
      </dgm:t>
    </dgm:pt>
    <dgm:pt modelId="{63109884-56AF-49D5-8398-E8CA23A9D31F}">
      <dgm:prSet phldrT="[Text]" custT="1"/>
      <dgm:spPr/>
      <dgm:t>
        <a:bodyPr/>
        <a:lstStyle/>
        <a:p>
          <a:pPr rtl="1"/>
          <a:r>
            <a:rPr lang="en-US" sz="800">
              <a:latin typeface="Trebuchet MS" panose="020B0603020202020204" pitchFamily="34" charset="0"/>
            </a:rPr>
            <a:t>NoneType</a:t>
          </a:r>
          <a:endParaRPr lang="fa-IR" sz="800" dirty="0">
            <a:latin typeface="Trebuchet MS" panose="020B0603020202020204" pitchFamily="34" charset="0"/>
          </a:endParaRPr>
        </a:p>
      </dgm:t>
    </dgm:pt>
    <dgm:pt modelId="{96E58618-5827-4DE7-9732-AE198BDC26EF}" type="parTrans" cxnId="{4B921DAD-CC6A-42E3-B9FE-8027A91D3C19}">
      <dgm:prSet/>
      <dgm:spPr/>
      <dgm:t>
        <a:bodyPr/>
        <a:lstStyle/>
        <a:p>
          <a:endParaRPr lang="en-US" sz="800">
            <a:latin typeface="Trebuchet MS" panose="020B0603020202020204" pitchFamily="34" charset="0"/>
          </a:endParaRPr>
        </a:p>
      </dgm:t>
    </dgm:pt>
    <dgm:pt modelId="{04B8CFA0-8EBB-4366-A653-CEA5B19AD849}" type="sibTrans" cxnId="{4B921DAD-CC6A-42E3-B9FE-8027A91D3C19}">
      <dgm:prSet/>
      <dgm:spPr/>
      <dgm:t>
        <a:bodyPr/>
        <a:lstStyle/>
        <a:p>
          <a:endParaRPr lang="en-US" sz="800">
            <a:latin typeface="Trebuchet MS" panose="020B0603020202020204" pitchFamily="34" charset="0"/>
          </a:endParaRPr>
        </a:p>
      </dgm:t>
    </dgm:pt>
    <dgm:pt modelId="{D87B6FC8-262E-41EC-892F-8CC363420B2B}" type="pres">
      <dgm:prSet presAssocID="{B03FEEC4-BD42-4FA2-AFF5-06A3CBF58EBF}" presName="theList" presStyleCnt="0">
        <dgm:presLayoutVars>
          <dgm:dir/>
          <dgm:animLvl val="lvl"/>
          <dgm:resizeHandles val="exact"/>
        </dgm:presLayoutVars>
      </dgm:prSet>
      <dgm:spPr/>
    </dgm:pt>
    <dgm:pt modelId="{2A3E5BBC-097F-43C6-8DBC-F281ECD7007B}" type="pres">
      <dgm:prSet presAssocID="{29F5B089-C020-47A1-BA6E-C53ACFE01AFD}" presName="compNode" presStyleCnt="0"/>
      <dgm:spPr/>
    </dgm:pt>
    <dgm:pt modelId="{64D8D2BB-20B0-47FE-BDA0-4232677CD376}" type="pres">
      <dgm:prSet presAssocID="{29F5B089-C020-47A1-BA6E-C53ACFE01AFD}" presName="aNode" presStyleLbl="bgShp" presStyleIdx="0" presStyleCnt="6"/>
      <dgm:spPr/>
    </dgm:pt>
    <dgm:pt modelId="{F9CE335E-E3DD-49C3-AB6C-18D0EB887E60}" type="pres">
      <dgm:prSet presAssocID="{29F5B089-C020-47A1-BA6E-C53ACFE01AFD}" presName="textNode" presStyleLbl="bgShp" presStyleIdx="0" presStyleCnt="6"/>
      <dgm:spPr/>
    </dgm:pt>
    <dgm:pt modelId="{002CBD17-5B3B-4560-AAF6-0D982765BF37}" type="pres">
      <dgm:prSet presAssocID="{29F5B089-C020-47A1-BA6E-C53ACFE01AFD}" presName="compChildNode" presStyleCnt="0"/>
      <dgm:spPr/>
    </dgm:pt>
    <dgm:pt modelId="{C8FF22D7-2D0B-4029-AE95-9BAD11476D1D}" type="pres">
      <dgm:prSet presAssocID="{29F5B089-C020-47A1-BA6E-C53ACFE01AFD}" presName="theInnerList" presStyleCnt="0"/>
      <dgm:spPr/>
    </dgm:pt>
    <dgm:pt modelId="{47BBA44C-4E23-4EC7-B4B9-6763A87153D9}" type="pres">
      <dgm:prSet presAssocID="{10D6A351-883B-4D66-AB4E-DE2C9FFAC93F}" presName="childNode" presStyleLbl="node1" presStyleIdx="0" presStyleCnt="8">
        <dgm:presLayoutVars>
          <dgm:bulletEnabled val="1"/>
        </dgm:presLayoutVars>
      </dgm:prSet>
      <dgm:spPr/>
    </dgm:pt>
    <dgm:pt modelId="{624F9F63-0435-481D-A0F6-5D571CC13F2A}" type="pres">
      <dgm:prSet presAssocID="{29F5B089-C020-47A1-BA6E-C53ACFE01AFD}" presName="aSpace" presStyleCnt="0"/>
      <dgm:spPr/>
    </dgm:pt>
    <dgm:pt modelId="{DC580A4A-7BC0-44EC-860D-FB1CE313DCD4}" type="pres">
      <dgm:prSet presAssocID="{45235256-D067-4271-BB39-BA3EC220D0B7}" presName="compNode" presStyleCnt="0"/>
      <dgm:spPr/>
    </dgm:pt>
    <dgm:pt modelId="{1630C2DF-9DCE-451A-8C62-21405789F2EB}" type="pres">
      <dgm:prSet presAssocID="{45235256-D067-4271-BB39-BA3EC220D0B7}" presName="aNode" presStyleLbl="bgShp" presStyleIdx="1" presStyleCnt="6"/>
      <dgm:spPr/>
    </dgm:pt>
    <dgm:pt modelId="{495C4F81-0CE5-4DCE-92E6-0434CF84FB14}" type="pres">
      <dgm:prSet presAssocID="{45235256-D067-4271-BB39-BA3EC220D0B7}" presName="textNode" presStyleLbl="bgShp" presStyleIdx="1" presStyleCnt="6"/>
      <dgm:spPr/>
    </dgm:pt>
    <dgm:pt modelId="{244E4E83-EB2F-461C-BAC4-42BC00E0ABF8}" type="pres">
      <dgm:prSet presAssocID="{45235256-D067-4271-BB39-BA3EC220D0B7}" presName="compChildNode" presStyleCnt="0"/>
      <dgm:spPr/>
    </dgm:pt>
    <dgm:pt modelId="{374B4FFD-D005-447A-9EF8-97AB973C7B5E}" type="pres">
      <dgm:prSet presAssocID="{45235256-D067-4271-BB39-BA3EC220D0B7}" presName="theInnerList" presStyleCnt="0"/>
      <dgm:spPr/>
    </dgm:pt>
    <dgm:pt modelId="{AB4E0267-B8C1-4B76-B4D6-08108DE5A630}" type="pres">
      <dgm:prSet presAssocID="{4802AFEA-D6BF-4435-9337-AEAAF82FE91D}" presName="childNode" presStyleLbl="node1" presStyleIdx="1" presStyleCnt="8">
        <dgm:presLayoutVars>
          <dgm:bulletEnabled val="1"/>
        </dgm:presLayoutVars>
      </dgm:prSet>
      <dgm:spPr/>
    </dgm:pt>
    <dgm:pt modelId="{96F674B4-F613-45A4-92C4-B5C5F729FF3A}" type="pres">
      <dgm:prSet presAssocID="{4802AFEA-D6BF-4435-9337-AEAAF82FE91D}" presName="aSpace2" presStyleCnt="0"/>
      <dgm:spPr/>
    </dgm:pt>
    <dgm:pt modelId="{8289D31D-920D-4A2E-809B-E8C770179FAD}" type="pres">
      <dgm:prSet presAssocID="{B4608957-16BD-4D27-B20E-263F8C3281F6}" presName="childNode" presStyleLbl="node1" presStyleIdx="2" presStyleCnt="8">
        <dgm:presLayoutVars>
          <dgm:bulletEnabled val="1"/>
        </dgm:presLayoutVars>
      </dgm:prSet>
      <dgm:spPr/>
    </dgm:pt>
    <dgm:pt modelId="{7DAE6E7C-1519-4B82-8DA0-91A4390D925C}" type="pres">
      <dgm:prSet presAssocID="{45235256-D067-4271-BB39-BA3EC220D0B7}" presName="aSpace" presStyleCnt="0"/>
      <dgm:spPr/>
    </dgm:pt>
    <dgm:pt modelId="{7762A7C0-59DD-4DD7-9F03-05052DA3B464}" type="pres">
      <dgm:prSet presAssocID="{F475BC23-2EE4-4FF2-A798-32AFA96F15A4}" presName="compNode" presStyleCnt="0"/>
      <dgm:spPr/>
    </dgm:pt>
    <dgm:pt modelId="{5E5096A3-BBB4-456C-81E1-B54F3A39AA32}" type="pres">
      <dgm:prSet presAssocID="{F475BC23-2EE4-4FF2-A798-32AFA96F15A4}" presName="aNode" presStyleLbl="bgShp" presStyleIdx="2" presStyleCnt="6"/>
      <dgm:spPr/>
    </dgm:pt>
    <dgm:pt modelId="{6D45AA89-6BE0-42DF-AF24-3E6F7DBEF874}" type="pres">
      <dgm:prSet presAssocID="{F475BC23-2EE4-4FF2-A798-32AFA96F15A4}" presName="textNode" presStyleLbl="bgShp" presStyleIdx="2" presStyleCnt="6"/>
      <dgm:spPr/>
    </dgm:pt>
    <dgm:pt modelId="{7DB569C3-132B-404F-B6A8-5B8C413F728D}" type="pres">
      <dgm:prSet presAssocID="{F475BC23-2EE4-4FF2-A798-32AFA96F15A4}" presName="compChildNode" presStyleCnt="0"/>
      <dgm:spPr/>
    </dgm:pt>
    <dgm:pt modelId="{6F2C7286-9535-4483-85B9-D8AAC1616427}" type="pres">
      <dgm:prSet presAssocID="{F475BC23-2EE4-4FF2-A798-32AFA96F15A4}" presName="theInnerList" presStyleCnt="0"/>
      <dgm:spPr/>
    </dgm:pt>
    <dgm:pt modelId="{70476262-9C72-4B90-B06C-730A1960AAAF}" type="pres">
      <dgm:prSet presAssocID="{B25004D7-C6AA-4204-9549-262323E3EB14}" presName="childNode" presStyleLbl="node1" presStyleIdx="3" presStyleCnt="8">
        <dgm:presLayoutVars>
          <dgm:bulletEnabled val="1"/>
        </dgm:presLayoutVars>
      </dgm:prSet>
      <dgm:spPr/>
    </dgm:pt>
    <dgm:pt modelId="{111C35C2-D3E0-4383-93A4-2C90E945093F}" type="pres">
      <dgm:prSet presAssocID="{B25004D7-C6AA-4204-9549-262323E3EB14}" presName="aSpace2" presStyleCnt="0"/>
      <dgm:spPr/>
    </dgm:pt>
    <dgm:pt modelId="{0F351286-CFBF-47ED-A59E-C97C84010752}" type="pres">
      <dgm:prSet presAssocID="{4B7A8A3F-C0A6-4847-86C6-FCEDF752C394}" presName="childNode" presStyleLbl="node1" presStyleIdx="4" presStyleCnt="8">
        <dgm:presLayoutVars>
          <dgm:bulletEnabled val="1"/>
        </dgm:presLayoutVars>
      </dgm:prSet>
      <dgm:spPr/>
    </dgm:pt>
    <dgm:pt modelId="{45DD3970-C44C-4209-902C-C2B8663F9AB1}" type="pres">
      <dgm:prSet presAssocID="{F475BC23-2EE4-4FF2-A798-32AFA96F15A4}" presName="aSpace" presStyleCnt="0"/>
      <dgm:spPr/>
    </dgm:pt>
    <dgm:pt modelId="{368B23C1-C527-4291-A4CD-3DF8F788BD3E}" type="pres">
      <dgm:prSet presAssocID="{DA7A0BE8-9D8C-4592-A2B0-558E481D6D55}" presName="compNode" presStyleCnt="0"/>
      <dgm:spPr/>
    </dgm:pt>
    <dgm:pt modelId="{AF7BC0AB-C8AA-4AEE-AF94-DF413838A7CA}" type="pres">
      <dgm:prSet presAssocID="{DA7A0BE8-9D8C-4592-A2B0-558E481D6D55}" presName="aNode" presStyleLbl="bgShp" presStyleIdx="3" presStyleCnt="6"/>
      <dgm:spPr/>
    </dgm:pt>
    <dgm:pt modelId="{FDEB5FFD-2482-48D9-9239-6594D4379B02}" type="pres">
      <dgm:prSet presAssocID="{DA7A0BE8-9D8C-4592-A2B0-558E481D6D55}" presName="textNode" presStyleLbl="bgShp" presStyleIdx="3" presStyleCnt="6"/>
      <dgm:spPr/>
    </dgm:pt>
    <dgm:pt modelId="{D63B4628-755E-497F-9AD9-68279EE79BF4}" type="pres">
      <dgm:prSet presAssocID="{DA7A0BE8-9D8C-4592-A2B0-558E481D6D55}" presName="compChildNode" presStyleCnt="0"/>
      <dgm:spPr/>
    </dgm:pt>
    <dgm:pt modelId="{D984D75E-37E1-487B-91D9-58D2941B4D16}" type="pres">
      <dgm:prSet presAssocID="{DA7A0BE8-9D8C-4592-A2B0-558E481D6D55}" presName="theInnerList" presStyleCnt="0"/>
      <dgm:spPr/>
    </dgm:pt>
    <dgm:pt modelId="{2B8BB693-3130-4291-A895-B14D170E4268}" type="pres">
      <dgm:prSet presAssocID="{2BBD3A30-A00E-4E9B-8930-786EEB97150D}" presName="childNode" presStyleLbl="node1" presStyleIdx="5" presStyleCnt="8">
        <dgm:presLayoutVars>
          <dgm:bulletEnabled val="1"/>
        </dgm:presLayoutVars>
      </dgm:prSet>
      <dgm:spPr/>
    </dgm:pt>
    <dgm:pt modelId="{27564529-1480-413D-9A9A-8AFDF20D50C5}" type="pres">
      <dgm:prSet presAssocID="{DA7A0BE8-9D8C-4592-A2B0-558E481D6D55}" presName="aSpace" presStyleCnt="0"/>
      <dgm:spPr/>
    </dgm:pt>
    <dgm:pt modelId="{752ACD10-D9FB-483B-B9B2-04B5A5B046D3}" type="pres">
      <dgm:prSet presAssocID="{E3E440A0-E579-47E4-A67E-2A07A484421A}" presName="compNode" presStyleCnt="0"/>
      <dgm:spPr/>
    </dgm:pt>
    <dgm:pt modelId="{CF11258F-8AA7-493F-A815-D62B60769D0B}" type="pres">
      <dgm:prSet presAssocID="{E3E440A0-E579-47E4-A67E-2A07A484421A}" presName="aNode" presStyleLbl="bgShp" presStyleIdx="4" presStyleCnt="6"/>
      <dgm:spPr/>
    </dgm:pt>
    <dgm:pt modelId="{04D9F3A0-CB2D-4132-9E71-4D13B98659E9}" type="pres">
      <dgm:prSet presAssocID="{E3E440A0-E579-47E4-A67E-2A07A484421A}" presName="textNode" presStyleLbl="bgShp" presStyleIdx="4" presStyleCnt="6"/>
      <dgm:spPr/>
    </dgm:pt>
    <dgm:pt modelId="{E259DD24-C99B-42DB-BE09-B72C024533A3}" type="pres">
      <dgm:prSet presAssocID="{E3E440A0-E579-47E4-A67E-2A07A484421A}" presName="compChildNode" presStyleCnt="0"/>
      <dgm:spPr/>
    </dgm:pt>
    <dgm:pt modelId="{9EC1DE91-A93B-4709-802B-0EB622FC9037}" type="pres">
      <dgm:prSet presAssocID="{E3E440A0-E579-47E4-A67E-2A07A484421A}" presName="theInnerList" presStyleCnt="0"/>
      <dgm:spPr/>
    </dgm:pt>
    <dgm:pt modelId="{10C2826D-413D-46EE-8FB2-A29C12048495}" type="pres">
      <dgm:prSet presAssocID="{1B5042C9-2484-4FEE-B87E-01798395B413}" presName="childNode" presStyleLbl="node1" presStyleIdx="6" presStyleCnt="8">
        <dgm:presLayoutVars>
          <dgm:bulletEnabled val="1"/>
        </dgm:presLayoutVars>
      </dgm:prSet>
      <dgm:spPr/>
    </dgm:pt>
    <dgm:pt modelId="{070A9B04-F865-4FC4-825F-85F113605A1B}" type="pres">
      <dgm:prSet presAssocID="{E3E440A0-E579-47E4-A67E-2A07A484421A}" presName="aSpace" presStyleCnt="0"/>
      <dgm:spPr/>
    </dgm:pt>
    <dgm:pt modelId="{42A5CBA3-3C06-4A2C-8BC1-F19E2DBF28D4}" type="pres">
      <dgm:prSet presAssocID="{1D554287-9858-42D9-8006-845A9F9660BF}" presName="compNode" presStyleCnt="0"/>
      <dgm:spPr/>
    </dgm:pt>
    <dgm:pt modelId="{5D274D34-9A04-4BAB-BF2D-F55EA91221D2}" type="pres">
      <dgm:prSet presAssocID="{1D554287-9858-42D9-8006-845A9F9660BF}" presName="aNode" presStyleLbl="bgShp" presStyleIdx="5" presStyleCnt="6" custScaleX="178115"/>
      <dgm:spPr/>
    </dgm:pt>
    <dgm:pt modelId="{7303FD77-F051-4E21-A92B-66283E503B2B}" type="pres">
      <dgm:prSet presAssocID="{1D554287-9858-42D9-8006-845A9F9660BF}" presName="textNode" presStyleLbl="bgShp" presStyleIdx="5" presStyleCnt="6"/>
      <dgm:spPr/>
    </dgm:pt>
    <dgm:pt modelId="{AA7F6BCC-17FB-496B-B7FC-960A0D046B2A}" type="pres">
      <dgm:prSet presAssocID="{1D554287-9858-42D9-8006-845A9F9660BF}" presName="compChildNode" presStyleCnt="0"/>
      <dgm:spPr/>
    </dgm:pt>
    <dgm:pt modelId="{F95F1498-8465-432B-9480-A935DBE3A87A}" type="pres">
      <dgm:prSet presAssocID="{1D554287-9858-42D9-8006-845A9F9660BF}" presName="theInnerList" presStyleCnt="0"/>
      <dgm:spPr/>
    </dgm:pt>
    <dgm:pt modelId="{9076CBF7-A7C5-4370-9330-BB5E6AFF0DE4}" type="pres">
      <dgm:prSet presAssocID="{63109884-56AF-49D5-8398-E8CA23A9D31F}" presName="childNode" presStyleLbl="node1" presStyleIdx="7" presStyleCnt="8" custScaleX="176870">
        <dgm:presLayoutVars>
          <dgm:bulletEnabled val="1"/>
        </dgm:presLayoutVars>
      </dgm:prSet>
      <dgm:spPr/>
    </dgm:pt>
  </dgm:ptLst>
  <dgm:cxnLst>
    <dgm:cxn modelId="{F120F302-A9A7-4FFD-86B2-F4D5D37DDD16}" srcId="{B03FEEC4-BD42-4FA2-AFF5-06A3CBF58EBF}" destId="{29F5B089-C020-47A1-BA6E-C53ACFE01AFD}" srcOrd="0" destOrd="0" parTransId="{A85AC2BB-83FA-45F3-978D-E891BA88757B}" sibTransId="{6BA38F68-82C0-4F02-82B2-1892C3DFE91E}"/>
    <dgm:cxn modelId="{BE8C9A1E-5EA4-4C33-8C3C-D3CCED2DECEF}" type="presOf" srcId="{4B7A8A3F-C0A6-4847-86C6-FCEDF752C394}" destId="{0F351286-CFBF-47ED-A59E-C97C84010752}" srcOrd="0" destOrd="0" presId="urn:microsoft.com/office/officeart/2005/8/layout/lProcess2"/>
    <dgm:cxn modelId="{E663521F-EBFA-48C8-8CFE-8D68A39FC921}" srcId="{DA7A0BE8-9D8C-4592-A2B0-558E481D6D55}" destId="{2BBD3A30-A00E-4E9B-8930-786EEB97150D}" srcOrd="0" destOrd="0" parTransId="{DBE721E7-8CDB-4EDC-AB1E-F2D5036AAFFC}" sibTransId="{085A94E7-9E17-4ACF-897E-D5CAF2043E83}"/>
    <dgm:cxn modelId="{D9DDCF21-DC05-45EC-86FD-EC9EEE486EE2}" type="presOf" srcId="{F475BC23-2EE4-4FF2-A798-32AFA96F15A4}" destId="{5E5096A3-BBB4-456C-81E1-B54F3A39AA32}" srcOrd="0" destOrd="0" presId="urn:microsoft.com/office/officeart/2005/8/layout/lProcess2"/>
    <dgm:cxn modelId="{396C2329-C716-4521-968C-905259AC031C}" type="presOf" srcId="{2BBD3A30-A00E-4E9B-8930-786EEB97150D}" destId="{2B8BB693-3130-4291-A895-B14D170E4268}" srcOrd="0" destOrd="0" presId="urn:microsoft.com/office/officeart/2005/8/layout/lProcess2"/>
    <dgm:cxn modelId="{C8762A39-3EE0-43B4-B30D-2F3E56E07E8B}" srcId="{45235256-D067-4271-BB39-BA3EC220D0B7}" destId="{4802AFEA-D6BF-4435-9337-AEAAF82FE91D}" srcOrd="0" destOrd="0" parTransId="{6F5A433A-3519-4549-A33D-F8CB7B68CF7B}" sibTransId="{D0F1D3BA-3428-480E-B04D-23F95355FA7E}"/>
    <dgm:cxn modelId="{6F13B339-37D2-47DE-B46E-BFD8F4C3EEFE}" srcId="{45235256-D067-4271-BB39-BA3EC220D0B7}" destId="{B4608957-16BD-4D27-B20E-263F8C3281F6}" srcOrd="1" destOrd="0" parTransId="{3810E11D-D340-4B72-BA42-646FD5AE5F87}" sibTransId="{C8D49C54-2448-4952-B22C-999DED23B32C}"/>
    <dgm:cxn modelId="{D972823A-A32F-42C3-A4F7-0DCAD821E1C8}" srcId="{F475BC23-2EE4-4FF2-A798-32AFA96F15A4}" destId="{B25004D7-C6AA-4204-9549-262323E3EB14}" srcOrd="0" destOrd="0" parTransId="{EC04DD09-4DDE-4BD7-9448-7CB9D9595206}" sibTransId="{E1B11007-19FC-40D2-8A02-EB0BC0A4C00F}"/>
    <dgm:cxn modelId="{BA422B5B-A6A4-4D99-B7F2-FB363B6C7CBC}" type="presOf" srcId="{F475BC23-2EE4-4FF2-A798-32AFA96F15A4}" destId="{6D45AA89-6BE0-42DF-AF24-3E6F7DBEF874}" srcOrd="1" destOrd="0" presId="urn:microsoft.com/office/officeart/2005/8/layout/lProcess2"/>
    <dgm:cxn modelId="{A409C05D-3013-4550-87E4-C4A804258EF4}" type="presOf" srcId="{DA7A0BE8-9D8C-4592-A2B0-558E481D6D55}" destId="{AF7BC0AB-C8AA-4AEE-AF94-DF413838A7CA}" srcOrd="0" destOrd="0" presId="urn:microsoft.com/office/officeart/2005/8/layout/lProcess2"/>
    <dgm:cxn modelId="{713C1460-6770-40F3-A247-F9B494ACF21E}" srcId="{E3E440A0-E579-47E4-A67E-2A07A484421A}" destId="{1B5042C9-2484-4FEE-B87E-01798395B413}" srcOrd="0" destOrd="0" parTransId="{D8559DE4-1D3D-4987-A6F6-3C4606A8593C}" sibTransId="{5E389DB9-E3B9-46C2-AA10-A646C17D9DF0}"/>
    <dgm:cxn modelId="{3047CB60-8D2B-4173-8AF3-37249CBACA87}" srcId="{29F5B089-C020-47A1-BA6E-C53ACFE01AFD}" destId="{10D6A351-883B-4D66-AB4E-DE2C9FFAC93F}" srcOrd="0" destOrd="0" parTransId="{3733719A-6E56-4CC0-94B8-166C613E7C3A}" sibTransId="{9791C711-5DCC-4C82-BB84-C54204B45D7E}"/>
    <dgm:cxn modelId="{AA661A41-01C2-47B9-87A7-661605E365F0}" type="presOf" srcId="{B4608957-16BD-4D27-B20E-263F8C3281F6}" destId="{8289D31D-920D-4A2E-809B-E8C770179FAD}" srcOrd="0" destOrd="0" presId="urn:microsoft.com/office/officeart/2005/8/layout/lProcess2"/>
    <dgm:cxn modelId="{65F3D868-1C6C-46F8-B425-03E736C54013}" type="presOf" srcId="{63109884-56AF-49D5-8398-E8CA23A9D31F}" destId="{9076CBF7-A7C5-4370-9330-BB5E6AFF0DE4}" srcOrd="0" destOrd="0" presId="urn:microsoft.com/office/officeart/2005/8/layout/lProcess2"/>
    <dgm:cxn modelId="{2EDA154A-6275-405F-A4A8-FF230BEBE382}" type="presOf" srcId="{B25004D7-C6AA-4204-9549-262323E3EB14}" destId="{70476262-9C72-4B90-B06C-730A1960AAAF}" srcOrd="0" destOrd="0" presId="urn:microsoft.com/office/officeart/2005/8/layout/lProcess2"/>
    <dgm:cxn modelId="{C6C0E36A-FE62-4A2C-A436-E8FCB1F1BE49}" type="presOf" srcId="{45235256-D067-4271-BB39-BA3EC220D0B7}" destId="{495C4F81-0CE5-4DCE-92E6-0434CF84FB14}" srcOrd="1" destOrd="0" presId="urn:microsoft.com/office/officeart/2005/8/layout/lProcess2"/>
    <dgm:cxn modelId="{55DD4C4B-429F-4285-B5F5-75A2B544E15B}" srcId="{B03FEEC4-BD42-4FA2-AFF5-06A3CBF58EBF}" destId="{F475BC23-2EE4-4FF2-A798-32AFA96F15A4}" srcOrd="2" destOrd="0" parTransId="{01DCFC0A-E82A-4141-9695-23BEFE753FE1}" sibTransId="{DD7247CE-05C9-4A1D-A3F7-67BBABDDAB4E}"/>
    <dgm:cxn modelId="{D1539457-FFF3-4F69-BD92-7F7462B7165C}" srcId="{B03FEEC4-BD42-4FA2-AFF5-06A3CBF58EBF}" destId="{DA7A0BE8-9D8C-4592-A2B0-558E481D6D55}" srcOrd="3" destOrd="0" parTransId="{39D63D8D-24D2-4FF9-BDEB-764CF936016B}" sibTransId="{C7FFDC20-6E03-4700-94B7-EF3AF7E2C443}"/>
    <dgm:cxn modelId="{77C48478-4E71-4B16-8C07-11035E5FD740}" type="presOf" srcId="{29F5B089-C020-47A1-BA6E-C53ACFE01AFD}" destId="{F9CE335E-E3DD-49C3-AB6C-18D0EB887E60}" srcOrd="1" destOrd="0" presId="urn:microsoft.com/office/officeart/2005/8/layout/lProcess2"/>
    <dgm:cxn modelId="{059A0B89-0DCC-40AF-B124-DC7A7ADDCE48}" srcId="{B03FEEC4-BD42-4FA2-AFF5-06A3CBF58EBF}" destId="{45235256-D067-4271-BB39-BA3EC220D0B7}" srcOrd="1" destOrd="0" parTransId="{F4ECF28A-7D26-4B25-90A7-E76F150A8A0B}" sibTransId="{D82707F2-F034-4677-95BF-39F51020E969}"/>
    <dgm:cxn modelId="{9BF2918E-8D39-4BC9-B971-28E5FB02E5C7}" srcId="{F475BC23-2EE4-4FF2-A798-32AFA96F15A4}" destId="{4B7A8A3F-C0A6-4847-86C6-FCEDF752C394}" srcOrd="1" destOrd="0" parTransId="{14115282-25A5-4B44-91AC-B7D44E68433E}" sibTransId="{A96B9AFE-E771-4293-A370-5E0D2C8701A8}"/>
    <dgm:cxn modelId="{4815D68E-4DBA-457E-9538-A4CA794F0143}" type="presOf" srcId="{DA7A0BE8-9D8C-4592-A2B0-558E481D6D55}" destId="{FDEB5FFD-2482-48D9-9239-6594D4379B02}" srcOrd="1" destOrd="0" presId="urn:microsoft.com/office/officeart/2005/8/layout/lProcess2"/>
    <dgm:cxn modelId="{6E6E8C93-8437-4040-95DA-723310B7F604}" type="presOf" srcId="{1D554287-9858-42D9-8006-845A9F9660BF}" destId="{7303FD77-F051-4E21-A92B-66283E503B2B}" srcOrd="1" destOrd="0" presId="urn:microsoft.com/office/officeart/2005/8/layout/lProcess2"/>
    <dgm:cxn modelId="{33EA359E-C493-4058-908F-F7DF03B8796E}" type="presOf" srcId="{29F5B089-C020-47A1-BA6E-C53ACFE01AFD}" destId="{64D8D2BB-20B0-47FE-BDA0-4232677CD376}" srcOrd="0" destOrd="0" presId="urn:microsoft.com/office/officeart/2005/8/layout/lProcess2"/>
    <dgm:cxn modelId="{B3A1369F-5CAA-481B-B918-A4C9F28B193D}" type="presOf" srcId="{45235256-D067-4271-BB39-BA3EC220D0B7}" destId="{1630C2DF-9DCE-451A-8C62-21405789F2EB}" srcOrd="0" destOrd="0" presId="urn:microsoft.com/office/officeart/2005/8/layout/lProcess2"/>
    <dgm:cxn modelId="{6BA33A9F-3AC9-4A9D-AAD6-97D2EB6CFAE9}" srcId="{B03FEEC4-BD42-4FA2-AFF5-06A3CBF58EBF}" destId="{E3E440A0-E579-47E4-A67E-2A07A484421A}" srcOrd="4" destOrd="0" parTransId="{E74B4EB3-2D68-476B-8E4F-BAD987C2ABF0}" sibTransId="{ADA9BAAA-4683-41E4-904A-4297BAAEC844}"/>
    <dgm:cxn modelId="{F0035CA7-F924-43FF-92AA-906F97190185}" type="presOf" srcId="{1B5042C9-2484-4FEE-B87E-01798395B413}" destId="{10C2826D-413D-46EE-8FB2-A29C12048495}" srcOrd="0" destOrd="0" presId="urn:microsoft.com/office/officeart/2005/8/layout/lProcess2"/>
    <dgm:cxn modelId="{4B921DAD-CC6A-42E3-B9FE-8027A91D3C19}" srcId="{1D554287-9858-42D9-8006-845A9F9660BF}" destId="{63109884-56AF-49D5-8398-E8CA23A9D31F}" srcOrd="0" destOrd="0" parTransId="{96E58618-5827-4DE7-9732-AE198BDC26EF}" sibTransId="{04B8CFA0-8EBB-4366-A653-CEA5B19AD849}"/>
    <dgm:cxn modelId="{27EC6BBB-8416-4B38-952B-1CF2744724EF}" type="presOf" srcId="{1D554287-9858-42D9-8006-845A9F9660BF}" destId="{5D274D34-9A04-4BAB-BF2D-F55EA91221D2}" srcOrd="0" destOrd="0" presId="urn:microsoft.com/office/officeart/2005/8/layout/lProcess2"/>
    <dgm:cxn modelId="{EB2E1CC8-C9C5-4196-B845-3383BD5BC6D0}" type="presOf" srcId="{10D6A351-883B-4D66-AB4E-DE2C9FFAC93F}" destId="{47BBA44C-4E23-4EC7-B4B9-6763A87153D9}" srcOrd="0" destOrd="0" presId="urn:microsoft.com/office/officeart/2005/8/layout/lProcess2"/>
    <dgm:cxn modelId="{04539ECA-E35E-4F6A-9CFA-469639DA32D6}" type="presOf" srcId="{E3E440A0-E579-47E4-A67E-2A07A484421A}" destId="{04D9F3A0-CB2D-4132-9E71-4D13B98659E9}" srcOrd="1" destOrd="0" presId="urn:microsoft.com/office/officeart/2005/8/layout/lProcess2"/>
    <dgm:cxn modelId="{E52F3AD7-8B07-4A99-8A1C-3BA37C076524}" type="presOf" srcId="{4802AFEA-D6BF-4435-9337-AEAAF82FE91D}" destId="{AB4E0267-B8C1-4B76-B4D6-08108DE5A630}" srcOrd="0" destOrd="0" presId="urn:microsoft.com/office/officeart/2005/8/layout/lProcess2"/>
    <dgm:cxn modelId="{555567D9-2D02-40BC-96E8-19C5A074C276}" type="presOf" srcId="{B03FEEC4-BD42-4FA2-AFF5-06A3CBF58EBF}" destId="{D87B6FC8-262E-41EC-892F-8CC363420B2B}" srcOrd="0" destOrd="0" presId="urn:microsoft.com/office/officeart/2005/8/layout/lProcess2"/>
    <dgm:cxn modelId="{90B753EC-ABD5-435B-866F-9F93FA1E140F}" srcId="{B03FEEC4-BD42-4FA2-AFF5-06A3CBF58EBF}" destId="{1D554287-9858-42D9-8006-845A9F9660BF}" srcOrd="5" destOrd="0" parTransId="{FB9C908B-8A73-42F5-AA42-9E929EDC5274}" sibTransId="{90F55C09-2A49-48D7-B8CE-1A4AA40E7B3D}"/>
    <dgm:cxn modelId="{D80AB1FD-F1FC-49BF-BFE2-B02670D31D39}" type="presOf" srcId="{E3E440A0-E579-47E4-A67E-2A07A484421A}" destId="{CF11258F-8AA7-493F-A815-D62B60769D0B}" srcOrd="0" destOrd="0" presId="urn:microsoft.com/office/officeart/2005/8/layout/lProcess2"/>
    <dgm:cxn modelId="{9A5C7BDD-99FC-42E7-B95E-3CB07FD38EEF}" type="presParOf" srcId="{D87B6FC8-262E-41EC-892F-8CC363420B2B}" destId="{2A3E5BBC-097F-43C6-8DBC-F281ECD7007B}" srcOrd="0" destOrd="0" presId="urn:microsoft.com/office/officeart/2005/8/layout/lProcess2"/>
    <dgm:cxn modelId="{58FBB31C-B21C-4F39-B8C8-5680CFFDE382}" type="presParOf" srcId="{2A3E5BBC-097F-43C6-8DBC-F281ECD7007B}" destId="{64D8D2BB-20B0-47FE-BDA0-4232677CD376}" srcOrd="0" destOrd="0" presId="urn:microsoft.com/office/officeart/2005/8/layout/lProcess2"/>
    <dgm:cxn modelId="{1D49BD06-278C-4E1B-8C5F-A7E4C376518E}" type="presParOf" srcId="{2A3E5BBC-097F-43C6-8DBC-F281ECD7007B}" destId="{F9CE335E-E3DD-49C3-AB6C-18D0EB887E60}" srcOrd="1" destOrd="0" presId="urn:microsoft.com/office/officeart/2005/8/layout/lProcess2"/>
    <dgm:cxn modelId="{9CC6AD97-AB54-48FB-B1BE-8E720038B9AF}" type="presParOf" srcId="{2A3E5BBC-097F-43C6-8DBC-F281ECD7007B}" destId="{002CBD17-5B3B-4560-AAF6-0D982765BF37}" srcOrd="2" destOrd="0" presId="urn:microsoft.com/office/officeart/2005/8/layout/lProcess2"/>
    <dgm:cxn modelId="{26864271-AD2D-492A-B1BD-5B165BCD4306}" type="presParOf" srcId="{002CBD17-5B3B-4560-AAF6-0D982765BF37}" destId="{C8FF22D7-2D0B-4029-AE95-9BAD11476D1D}" srcOrd="0" destOrd="0" presId="urn:microsoft.com/office/officeart/2005/8/layout/lProcess2"/>
    <dgm:cxn modelId="{D541333A-A9AD-4803-8076-44F1B6C008F9}" type="presParOf" srcId="{C8FF22D7-2D0B-4029-AE95-9BAD11476D1D}" destId="{47BBA44C-4E23-4EC7-B4B9-6763A87153D9}" srcOrd="0" destOrd="0" presId="urn:microsoft.com/office/officeart/2005/8/layout/lProcess2"/>
    <dgm:cxn modelId="{0655B76C-82E9-4D73-ACF3-8A889E9B4924}" type="presParOf" srcId="{D87B6FC8-262E-41EC-892F-8CC363420B2B}" destId="{624F9F63-0435-481D-A0F6-5D571CC13F2A}" srcOrd="1" destOrd="0" presId="urn:microsoft.com/office/officeart/2005/8/layout/lProcess2"/>
    <dgm:cxn modelId="{4C2E5434-A2C1-4CF6-A202-36BCFB21EDF9}" type="presParOf" srcId="{D87B6FC8-262E-41EC-892F-8CC363420B2B}" destId="{DC580A4A-7BC0-44EC-860D-FB1CE313DCD4}" srcOrd="2" destOrd="0" presId="urn:microsoft.com/office/officeart/2005/8/layout/lProcess2"/>
    <dgm:cxn modelId="{3E4A689B-D043-46D2-86AF-9E5CF264E933}" type="presParOf" srcId="{DC580A4A-7BC0-44EC-860D-FB1CE313DCD4}" destId="{1630C2DF-9DCE-451A-8C62-21405789F2EB}" srcOrd="0" destOrd="0" presId="urn:microsoft.com/office/officeart/2005/8/layout/lProcess2"/>
    <dgm:cxn modelId="{90CD37CF-030C-40F7-AD6B-FECC4E134CA9}" type="presParOf" srcId="{DC580A4A-7BC0-44EC-860D-FB1CE313DCD4}" destId="{495C4F81-0CE5-4DCE-92E6-0434CF84FB14}" srcOrd="1" destOrd="0" presId="urn:microsoft.com/office/officeart/2005/8/layout/lProcess2"/>
    <dgm:cxn modelId="{D2FE4D51-80E8-46E2-91B2-44DD1AAADC47}" type="presParOf" srcId="{DC580A4A-7BC0-44EC-860D-FB1CE313DCD4}" destId="{244E4E83-EB2F-461C-BAC4-42BC00E0ABF8}" srcOrd="2" destOrd="0" presId="urn:microsoft.com/office/officeart/2005/8/layout/lProcess2"/>
    <dgm:cxn modelId="{B1888E2E-6F52-4005-8496-146D5D66D427}" type="presParOf" srcId="{244E4E83-EB2F-461C-BAC4-42BC00E0ABF8}" destId="{374B4FFD-D005-447A-9EF8-97AB973C7B5E}" srcOrd="0" destOrd="0" presId="urn:microsoft.com/office/officeart/2005/8/layout/lProcess2"/>
    <dgm:cxn modelId="{BE1B1CB4-6542-45C5-930D-DABCE9DD5C06}" type="presParOf" srcId="{374B4FFD-D005-447A-9EF8-97AB973C7B5E}" destId="{AB4E0267-B8C1-4B76-B4D6-08108DE5A630}" srcOrd="0" destOrd="0" presId="urn:microsoft.com/office/officeart/2005/8/layout/lProcess2"/>
    <dgm:cxn modelId="{F9A0FD64-A1D6-4AD6-BDE2-CE0F1C2A1A5F}" type="presParOf" srcId="{374B4FFD-D005-447A-9EF8-97AB973C7B5E}" destId="{96F674B4-F613-45A4-92C4-B5C5F729FF3A}" srcOrd="1" destOrd="0" presId="urn:microsoft.com/office/officeart/2005/8/layout/lProcess2"/>
    <dgm:cxn modelId="{EEE70E45-87D9-4AEF-AA66-8D24F3C83028}" type="presParOf" srcId="{374B4FFD-D005-447A-9EF8-97AB973C7B5E}" destId="{8289D31D-920D-4A2E-809B-E8C770179FAD}" srcOrd="2" destOrd="0" presId="urn:microsoft.com/office/officeart/2005/8/layout/lProcess2"/>
    <dgm:cxn modelId="{68EEF19D-3C45-46DD-9DFD-B12895452A5F}" type="presParOf" srcId="{D87B6FC8-262E-41EC-892F-8CC363420B2B}" destId="{7DAE6E7C-1519-4B82-8DA0-91A4390D925C}" srcOrd="3" destOrd="0" presId="urn:microsoft.com/office/officeart/2005/8/layout/lProcess2"/>
    <dgm:cxn modelId="{7F69CA2F-BC3E-49DD-9F68-99F6BA141FA6}" type="presParOf" srcId="{D87B6FC8-262E-41EC-892F-8CC363420B2B}" destId="{7762A7C0-59DD-4DD7-9F03-05052DA3B464}" srcOrd="4" destOrd="0" presId="urn:microsoft.com/office/officeart/2005/8/layout/lProcess2"/>
    <dgm:cxn modelId="{521AD226-5B91-4034-9E1D-AF421276F7C9}" type="presParOf" srcId="{7762A7C0-59DD-4DD7-9F03-05052DA3B464}" destId="{5E5096A3-BBB4-456C-81E1-B54F3A39AA32}" srcOrd="0" destOrd="0" presId="urn:microsoft.com/office/officeart/2005/8/layout/lProcess2"/>
    <dgm:cxn modelId="{C8641CB7-8AC6-4242-9238-FB7698B053D4}" type="presParOf" srcId="{7762A7C0-59DD-4DD7-9F03-05052DA3B464}" destId="{6D45AA89-6BE0-42DF-AF24-3E6F7DBEF874}" srcOrd="1" destOrd="0" presId="urn:microsoft.com/office/officeart/2005/8/layout/lProcess2"/>
    <dgm:cxn modelId="{DDA344C1-F4CA-445B-9B14-8BAC7EC6F420}" type="presParOf" srcId="{7762A7C0-59DD-4DD7-9F03-05052DA3B464}" destId="{7DB569C3-132B-404F-B6A8-5B8C413F728D}" srcOrd="2" destOrd="0" presId="urn:microsoft.com/office/officeart/2005/8/layout/lProcess2"/>
    <dgm:cxn modelId="{D6CBB95E-63A7-41D6-B2AC-EC1BA1E8BE56}" type="presParOf" srcId="{7DB569C3-132B-404F-B6A8-5B8C413F728D}" destId="{6F2C7286-9535-4483-85B9-D8AAC1616427}" srcOrd="0" destOrd="0" presId="urn:microsoft.com/office/officeart/2005/8/layout/lProcess2"/>
    <dgm:cxn modelId="{765F06AA-7BD5-410D-9693-7FD627D0E442}" type="presParOf" srcId="{6F2C7286-9535-4483-85B9-D8AAC1616427}" destId="{70476262-9C72-4B90-B06C-730A1960AAAF}" srcOrd="0" destOrd="0" presId="urn:microsoft.com/office/officeart/2005/8/layout/lProcess2"/>
    <dgm:cxn modelId="{9FF7D290-23CA-4DC5-976A-285149C3B80B}" type="presParOf" srcId="{6F2C7286-9535-4483-85B9-D8AAC1616427}" destId="{111C35C2-D3E0-4383-93A4-2C90E945093F}" srcOrd="1" destOrd="0" presId="urn:microsoft.com/office/officeart/2005/8/layout/lProcess2"/>
    <dgm:cxn modelId="{2994AFC2-A10D-43F7-9235-3D23C64B9341}" type="presParOf" srcId="{6F2C7286-9535-4483-85B9-D8AAC1616427}" destId="{0F351286-CFBF-47ED-A59E-C97C84010752}" srcOrd="2" destOrd="0" presId="urn:microsoft.com/office/officeart/2005/8/layout/lProcess2"/>
    <dgm:cxn modelId="{0B939156-63B3-49BD-9969-BF7E2F3CFBD8}" type="presParOf" srcId="{D87B6FC8-262E-41EC-892F-8CC363420B2B}" destId="{45DD3970-C44C-4209-902C-C2B8663F9AB1}" srcOrd="5" destOrd="0" presId="urn:microsoft.com/office/officeart/2005/8/layout/lProcess2"/>
    <dgm:cxn modelId="{DD129EA5-668A-4F77-B16C-7F7CB66608E9}" type="presParOf" srcId="{D87B6FC8-262E-41EC-892F-8CC363420B2B}" destId="{368B23C1-C527-4291-A4CD-3DF8F788BD3E}" srcOrd="6" destOrd="0" presId="urn:microsoft.com/office/officeart/2005/8/layout/lProcess2"/>
    <dgm:cxn modelId="{9315D4EB-06AC-411E-9218-6080841EA34F}" type="presParOf" srcId="{368B23C1-C527-4291-A4CD-3DF8F788BD3E}" destId="{AF7BC0AB-C8AA-4AEE-AF94-DF413838A7CA}" srcOrd="0" destOrd="0" presId="urn:microsoft.com/office/officeart/2005/8/layout/lProcess2"/>
    <dgm:cxn modelId="{A023A17F-9B41-4E51-A223-A36BC5E27F92}" type="presParOf" srcId="{368B23C1-C527-4291-A4CD-3DF8F788BD3E}" destId="{FDEB5FFD-2482-48D9-9239-6594D4379B02}" srcOrd="1" destOrd="0" presId="urn:microsoft.com/office/officeart/2005/8/layout/lProcess2"/>
    <dgm:cxn modelId="{9878AF84-2964-4F13-8AA1-A75FD8D40EFE}" type="presParOf" srcId="{368B23C1-C527-4291-A4CD-3DF8F788BD3E}" destId="{D63B4628-755E-497F-9AD9-68279EE79BF4}" srcOrd="2" destOrd="0" presId="urn:microsoft.com/office/officeart/2005/8/layout/lProcess2"/>
    <dgm:cxn modelId="{7C19F402-E99F-421F-AA82-51ED3D66FFCF}" type="presParOf" srcId="{D63B4628-755E-497F-9AD9-68279EE79BF4}" destId="{D984D75E-37E1-487B-91D9-58D2941B4D16}" srcOrd="0" destOrd="0" presId="urn:microsoft.com/office/officeart/2005/8/layout/lProcess2"/>
    <dgm:cxn modelId="{729D2C53-6D14-4A6D-9B6A-6BFEE10DDF12}" type="presParOf" srcId="{D984D75E-37E1-487B-91D9-58D2941B4D16}" destId="{2B8BB693-3130-4291-A895-B14D170E4268}" srcOrd="0" destOrd="0" presId="urn:microsoft.com/office/officeart/2005/8/layout/lProcess2"/>
    <dgm:cxn modelId="{51176605-5E91-4A4A-8532-7CDF13379D70}" type="presParOf" srcId="{D87B6FC8-262E-41EC-892F-8CC363420B2B}" destId="{27564529-1480-413D-9A9A-8AFDF20D50C5}" srcOrd="7" destOrd="0" presId="urn:microsoft.com/office/officeart/2005/8/layout/lProcess2"/>
    <dgm:cxn modelId="{00796619-3CB7-49A9-A0D3-3499BA2C9AAC}" type="presParOf" srcId="{D87B6FC8-262E-41EC-892F-8CC363420B2B}" destId="{752ACD10-D9FB-483B-B9B2-04B5A5B046D3}" srcOrd="8" destOrd="0" presId="urn:microsoft.com/office/officeart/2005/8/layout/lProcess2"/>
    <dgm:cxn modelId="{EADC679E-7C7B-405A-9B8C-4997882D48C7}" type="presParOf" srcId="{752ACD10-D9FB-483B-B9B2-04B5A5B046D3}" destId="{CF11258F-8AA7-493F-A815-D62B60769D0B}" srcOrd="0" destOrd="0" presId="urn:microsoft.com/office/officeart/2005/8/layout/lProcess2"/>
    <dgm:cxn modelId="{38E2CFEE-6CFD-4EB4-A25B-395BAE75D8CC}" type="presParOf" srcId="{752ACD10-D9FB-483B-B9B2-04B5A5B046D3}" destId="{04D9F3A0-CB2D-4132-9E71-4D13B98659E9}" srcOrd="1" destOrd="0" presId="urn:microsoft.com/office/officeart/2005/8/layout/lProcess2"/>
    <dgm:cxn modelId="{8D974FF3-9360-40B0-9D37-C84EBDA718C4}" type="presParOf" srcId="{752ACD10-D9FB-483B-B9B2-04B5A5B046D3}" destId="{E259DD24-C99B-42DB-BE09-B72C024533A3}" srcOrd="2" destOrd="0" presId="urn:microsoft.com/office/officeart/2005/8/layout/lProcess2"/>
    <dgm:cxn modelId="{D52DA9DE-9768-4A14-8BFC-0C6D989D850E}" type="presParOf" srcId="{E259DD24-C99B-42DB-BE09-B72C024533A3}" destId="{9EC1DE91-A93B-4709-802B-0EB622FC9037}" srcOrd="0" destOrd="0" presId="urn:microsoft.com/office/officeart/2005/8/layout/lProcess2"/>
    <dgm:cxn modelId="{5809F3C6-3696-458E-A136-2630D55CF26B}" type="presParOf" srcId="{9EC1DE91-A93B-4709-802B-0EB622FC9037}" destId="{10C2826D-413D-46EE-8FB2-A29C12048495}" srcOrd="0" destOrd="0" presId="urn:microsoft.com/office/officeart/2005/8/layout/lProcess2"/>
    <dgm:cxn modelId="{48392B3B-CC1A-4FDC-96DE-06524D9CD696}" type="presParOf" srcId="{D87B6FC8-262E-41EC-892F-8CC363420B2B}" destId="{070A9B04-F865-4FC4-825F-85F113605A1B}" srcOrd="9" destOrd="0" presId="urn:microsoft.com/office/officeart/2005/8/layout/lProcess2"/>
    <dgm:cxn modelId="{E8BDAC19-2B49-4D96-A118-9149CAE7D6FE}" type="presParOf" srcId="{D87B6FC8-262E-41EC-892F-8CC363420B2B}" destId="{42A5CBA3-3C06-4A2C-8BC1-F19E2DBF28D4}" srcOrd="10" destOrd="0" presId="urn:microsoft.com/office/officeart/2005/8/layout/lProcess2"/>
    <dgm:cxn modelId="{72C2E669-1B67-4395-B2DE-733DB7D0D5DC}" type="presParOf" srcId="{42A5CBA3-3C06-4A2C-8BC1-F19E2DBF28D4}" destId="{5D274D34-9A04-4BAB-BF2D-F55EA91221D2}" srcOrd="0" destOrd="0" presId="urn:microsoft.com/office/officeart/2005/8/layout/lProcess2"/>
    <dgm:cxn modelId="{95D28474-00B4-45BD-9434-3F5C375B2191}" type="presParOf" srcId="{42A5CBA3-3C06-4A2C-8BC1-F19E2DBF28D4}" destId="{7303FD77-F051-4E21-A92B-66283E503B2B}" srcOrd="1" destOrd="0" presId="urn:microsoft.com/office/officeart/2005/8/layout/lProcess2"/>
    <dgm:cxn modelId="{063AC8BC-7DE9-4BCA-AFD6-6113AF7891FD}" type="presParOf" srcId="{42A5CBA3-3C06-4A2C-8BC1-F19E2DBF28D4}" destId="{AA7F6BCC-17FB-496B-B7FC-960A0D046B2A}" srcOrd="2" destOrd="0" presId="urn:microsoft.com/office/officeart/2005/8/layout/lProcess2"/>
    <dgm:cxn modelId="{F8C74622-ADA5-48FE-8A7E-C8CF6D905C23}" type="presParOf" srcId="{AA7F6BCC-17FB-496B-B7FC-960A0D046B2A}" destId="{F95F1498-8465-432B-9480-A935DBE3A87A}" srcOrd="0" destOrd="0" presId="urn:microsoft.com/office/officeart/2005/8/layout/lProcess2"/>
    <dgm:cxn modelId="{4A817CDF-5C97-4737-82F6-2118968F48CF}" type="presParOf" srcId="{F95F1498-8465-432B-9480-A935DBE3A87A}" destId="{9076CBF7-A7C5-4370-9330-BB5E6AFF0DE4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078DCE-BBB7-4117-80D7-D3ABDBF7D669}">
      <dsp:nvSpPr>
        <dsp:cNvPr id="0" name=""/>
        <dsp:cNvSpPr/>
      </dsp:nvSpPr>
      <dsp:spPr>
        <a:xfrm>
          <a:off x="3208" y="426379"/>
          <a:ext cx="607996" cy="3039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Trebuchet MS" panose="020B0603020202020204" pitchFamily="34" charset="0"/>
            </a:rPr>
            <a:t>Text</a:t>
          </a:r>
          <a:endParaRPr lang="fa-IR" sz="800" kern="1200" dirty="0">
            <a:latin typeface="Trebuchet MS" panose="020B0603020202020204" pitchFamily="34" charset="0"/>
          </a:endParaRPr>
        </a:p>
      </dsp:txBody>
      <dsp:txXfrm>
        <a:off x="12112" y="435283"/>
        <a:ext cx="590188" cy="286190"/>
      </dsp:txXfrm>
    </dsp:sp>
    <dsp:sp modelId="{0A4E203B-C815-460E-BF82-5726705D8CF0}">
      <dsp:nvSpPr>
        <dsp:cNvPr id="0" name=""/>
        <dsp:cNvSpPr/>
      </dsp:nvSpPr>
      <dsp:spPr>
        <a:xfrm>
          <a:off x="18288" y="730377"/>
          <a:ext cx="91440" cy="2279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7998"/>
              </a:lnTo>
              <a:lnTo>
                <a:pt x="106519" y="2279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43F9D2-76BA-43E5-AB1F-3D2B0682AA4E}">
      <dsp:nvSpPr>
        <dsp:cNvPr id="0" name=""/>
        <dsp:cNvSpPr/>
      </dsp:nvSpPr>
      <dsp:spPr>
        <a:xfrm>
          <a:off x="124807" y="806377"/>
          <a:ext cx="486397" cy="3039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Trebuchet MS" panose="020B0603020202020204" pitchFamily="34" charset="0"/>
            </a:rPr>
            <a:t>str</a:t>
          </a:r>
          <a:endParaRPr lang="fa-IR" sz="800" kern="1200" dirty="0">
            <a:latin typeface="Trebuchet MS" panose="020B0603020202020204" pitchFamily="34" charset="0"/>
          </a:endParaRPr>
        </a:p>
      </dsp:txBody>
      <dsp:txXfrm>
        <a:off x="133711" y="815281"/>
        <a:ext cx="468589" cy="286190"/>
      </dsp:txXfrm>
    </dsp:sp>
    <dsp:sp modelId="{603B4EAA-44EC-4831-9283-F68121A39533}">
      <dsp:nvSpPr>
        <dsp:cNvPr id="0" name=""/>
        <dsp:cNvSpPr/>
      </dsp:nvSpPr>
      <dsp:spPr>
        <a:xfrm>
          <a:off x="763204" y="426379"/>
          <a:ext cx="607996" cy="3039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Trebuchet MS" panose="020B0603020202020204" pitchFamily="34" charset="0"/>
            </a:rPr>
            <a:t>Numeric</a:t>
          </a:r>
          <a:endParaRPr lang="fa-IR" sz="800" kern="1200" dirty="0">
            <a:latin typeface="Trebuchet MS" panose="020B0603020202020204" pitchFamily="34" charset="0"/>
          </a:endParaRPr>
        </a:p>
      </dsp:txBody>
      <dsp:txXfrm>
        <a:off x="772108" y="435283"/>
        <a:ext cx="590188" cy="286190"/>
      </dsp:txXfrm>
    </dsp:sp>
    <dsp:sp modelId="{F048F52D-3AD7-44C2-A708-6F6DEDCE9EFC}">
      <dsp:nvSpPr>
        <dsp:cNvPr id="0" name=""/>
        <dsp:cNvSpPr/>
      </dsp:nvSpPr>
      <dsp:spPr>
        <a:xfrm>
          <a:off x="778283" y="730377"/>
          <a:ext cx="91440" cy="2279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7998"/>
              </a:lnTo>
              <a:lnTo>
                <a:pt x="106519" y="2279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8F6E31-A385-4E1E-BD84-6B707A7D3326}">
      <dsp:nvSpPr>
        <dsp:cNvPr id="0" name=""/>
        <dsp:cNvSpPr/>
      </dsp:nvSpPr>
      <dsp:spPr>
        <a:xfrm>
          <a:off x="884803" y="806377"/>
          <a:ext cx="486397" cy="3039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Trebuchet MS" panose="020B0603020202020204" pitchFamily="34" charset="0"/>
            </a:rPr>
            <a:t>int</a:t>
          </a:r>
          <a:endParaRPr lang="fa-IR" sz="800" kern="1200" dirty="0">
            <a:latin typeface="Trebuchet MS" panose="020B0603020202020204" pitchFamily="34" charset="0"/>
          </a:endParaRPr>
        </a:p>
      </dsp:txBody>
      <dsp:txXfrm>
        <a:off x="893707" y="815281"/>
        <a:ext cx="468589" cy="286190"/>
      </dsp:txXfrm>
    </dsp:sp>
    <dsp:sp modelId="{D04FAB81-BC9C-4389-A28D-79A93E536607}">
      <dsp:nvSpPr>
        <dsp:cNvPr id="0" name=""/>
        <dsp:cNvSpPr/>
      </dsp:nvSpPr>
      <dsp:spPr>
        <a:xfrm>
          <a:off x="778283" y="730377"/>
          <a:ext cx="91440" cy="607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7996"/>
              </a:lnTo>
              <a:lnTo>
                <a:pt x="106519" y="6079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D521E0-2CE4-4BB4-AD6F-04B8F6A60485}">
      <dsp:nvSpPr>
        <dsp:cNvPr id="0" name=""/>
        <dsp:cNvSpPr/>
      </dsp:nvSpPr>
      <dsp:spPr>
        <a:xfrm>
          <a:off x="884803" y="1186375"/>
          <a:ext cx="486397" cy="3039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Trebuchet MS" panose="020B0603020202020204" pitchFamily="34" charset="0"/>
            </a:rPr>
            <a:t>float</a:t>
          </a:r>
          <a:endParaRPr lang="fa-IR" sz="800" kern="1200" dirty="0">
            <a:latin typeface="Trebuchet MS" panose="020B0603020202020204" pitchFamily="34" charset="0"/>
          </a:endParaRPr>
        </a:p>
      </dsp:txBody>
      <dsp:txXfrm>
        <a:off x="893707" y="1195279"/>
        <a:ext cx="468589" cy="286190"/>
      </dsp:txXfrm>
    </dsp:sp>
    <dsp:sp modelId="{6A1830CE-0980-4A45-97B3-7D6B52398B18}">
      <dsp:nvSpPr>
        <dsp:cNvPr id="0" name=""/>
        <dsp:cNvSpPr/>
      </dsp:nvSpPr>
      <dsp:spPr>
        <a:xfrm>
          <a:off x="778283" y="730377"/>
          <a:ext cx="91440" cy="9879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87994"/>
              </a:lnTo>
              <a:lnTo>
                <a:pt x="106519" y="9879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708BB7-33D7-4585-BADC-436D0A62AD2F}">
      <dsp:nvSpPr>
        <dsp:cNvPr id="0" name=""/>
        <dsp:cNvSpPr/>
      </dsp:nvSpPr>
      <dsp:spPr>
        <a:xfrm>
          <a:off x="884803" y="1566373"/>
          <a:ext cx="486397" cy="3039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Trebuchet MS" panose="020B0603020202020204" pitchFamily="34" charset="0"/>
            </a:rPr>
            <a:t>complex</a:t>
          </a:r>
          <a:endParaRPr lang="fa-IR" sz="800" kern="1200" dirty="0">
            <a:latin typeface="Trebuchet MS" panose="020B0603020202020204" pitchFamily="34" charset="0"/>
          </a:endParaRPr>
        </a:p>
      </dsp:txBody>
      <dsp:txXfrm>
        <a:off x="893707" y="1575277"/>
        <a:ext cx="468589" cy="286190"/>
      </dsp:txXfrm>
    </dsp:sp>
    <dsp:sp modelId="{58D35FFB-76BB-4ADF-AF36-065C8814CA72}">
      <dsp:nvSpPr>
        <dsp:cNvPr id="0" name=""/>
        <dsp:cNvSpPr/>
      </dsp:nvSpPr>
      <dsp:spPr>
        <a:xfrm>
          <a:off x="1523199" y="426379"/>
          <a:ext cx="607996" cy="3039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Trebuchet MS" panose="020B0603020202020204" pitchFamily="34" charset="0"/>
            </a:rPr>
            <a:t>Sequence</a:t>
          </a:r>
          <a:endParaRPr lang="fa-IR" sz="800" kern="1200" dirty="0">
            <a:latin typeface="Trebuchet MS" panose="020B0603020202020204" pitchFamily="34" charset="0"/>
          </a:endParaRPr>
        </a:p>
      </dsp:txBody>
      <dsp:txXfrm>
        <a:off x="1532103" y="435283"/>
        <a:ext cx="590188" cy="286190"/>
      </dsp:txXfrm>
    </dsp:sp>
    <dsp:sp modelId="{DFBE6CE4-98E6-4F4F-B978-51DC469EB237}">
      <dsp:nvSpPr>
        <dsp:cNvPr id="0" name=""/>
        <dsp:cNvSpPr/>
      </dsp:nvSpPr>
      <dsp:spPr>
        <a:xfrm>
          <a:off x="1538279" y="730377"/>
          <a:ext cx="91440" cy="2279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7998"/>
              </a:lnTo>
              <a:lnTo>
                <a:pt x="106519" y="2279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09A619-272D-4B1D-B607-94F0B829F425}">
      <dsp:nvSpPr>
        <dsp:cNvPr id="0" name=""/>
        <dsp:cNvSpPr/>
      </dsp:nvSpPr>
      <dsp:spPr>
        <a:xfrm>
          <a:off x="1644798" y="806377"/>
          <a:ext cx="486397" cy="3039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Trebuchet MS" panose="020B0603020202020204" pitchFamily="34" charset="0"/>
            </a:rPr>
            <a:t>list</a:t>
          </a:r>
          <a:endParaRPr lang="fa-IR" sz="800" kern="1200" dirty="0">
            <a:latin typeface="Trebuchet MS" panose="020B0603020202020204" pitchFamily="34" charset="0"/>
          </a:endParaRPr>
        </a:p>
      </dsp:txBody>
      <dsp:txXfrm>
        <a:off x="1653702" y="815281"/>
        <a:ext cx="468589" cy="286190"/>
      </dsp:txXfrm>
    </dsp:sp>
    <dsp:sp modelId="{A5D393DC-F71F-4937-8E3C-4E7AC92E2613}">
      <dsp:nvSpPr>
        <dsp:cNvPr id="0" name=""/>
        <dsp:cNvSpPr/>
      </dsp:nvSpPr>
      <dsp:spPr>
        <a:xfrm>
          <a:off x="1538279" y="730377"/>
          <a:ext cx="91440" cy="607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7996"/>
              </a:lnTo>
              <a:lnTo>
                <a:pt x="106519" y="6079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99E3B6-AEC3-4855-B47F-2E816BFB2D8E}">
      <dsp:nvSpPr>
        <dsp:cNvPr id="0" name=""/>
        <dsp:cNvSpPr/>
      </dsp:nvSpPr>
      <dsp:spPr>
        <a:xfrm>
          <a:off x="1644798" y="1186375"/>
          <a:ext cx="486397" cy="3039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Trebuchet MS" panose="020B0603020202020204" pitchFamily="34" charset="0"/>
            </a:rPr>
            <a:t>tuple</a:t>
          </a:r>
          <a:endParaRPr lang="fa-IR" sz="800" kern="1200" dirty="0">
            <a:latin typeface="Trebuchet MS" panose="020B0603020202020204" pitchFamily="34" charset="0"/>
          </a:endParaRPr>
        </a:p>
      </dsp:txBody>
      <dsp:txXfrm>
        <a:off x="1653702" y="1195279"/>
        <a:ext cx="468589" cy="286190"/>
      </dsp:txXfrm>
    </dsp:sp>
    <dsp:sp modelId="{C385372D-7C65-4C0E-9C48-AA7228EE86FC}">
      <dsp:nvSpPr>
        <dsp:cNvPr id="0" name=""/>
        <dsp:cNvSpPr/>
      </dsp:nvSpPr>
      <dsp:spPr>
        <a:xfrm>
          <a:off x="1538279" y="730377"/>
          <a:ext cx="91440" cy="9879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87994"/>
              </a:lnTo>
              <a:lnTo>
                <a:pt x="106519" y="9879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667696-3126-40BA-8F9A-ACCDF5CD4655}">
      <dsp:nvSpPr>
        <dsp:cNvPr id="0" name=""/>
        <dsp:cNvSpPr/>
      </dsp:nvSpPr>
      <dsp:spPr>
        <a:xfrm>
          <a:off x="1644798" y="1566373"/>
          <a:ext cx="486397" cy="3039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Trebuchet MS" panose="020B0603020202020204" pitchFamily="34" charset="0"/>
            </a:rPr>
            <a:t>range</a:t>
          </a:r>
          <a:endParaRPr lang="fa-IR" sz="800" kern="1200" dirty="0">
            <a:latin typeface="Trebuchet MS" panose="020B0603020202020204" pitchFamily="34" charset="0"/>
          </a:endParaRPr>
        </a:p>
      </dsp:txBody>
      <dsp:txXfrm>
        <a:off x="1653702" y="1575277"/>
        <a:ext cx="468589" cy="286190"/>
      </dsp:txXfrm>
    </dsp:sp>
    <dsp:sp modelId="{DD1C7B08-4603-4EAF-94F5-42C075979449}">
      <dsp:nvSpPr>
        <dsp:cNvPr id="0" name=""/>
        <dsp:cNvSpPr/>
      </dsp:nvSpPr>
      <dsp:spPr>
        <a:xfrm>
          <a:off x="2283195" y="426379"/>
          <a:ext cx="607996" cy="3039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Trebuchet MS" panose="020B0603020202020204" pitchFamily="34" charset="0"/>
            </a:rPr>
            <a:t>Mapping</a:t>
          </a:r>
          <a:endParaRPr lang="fa-IR" sz="800" kern="1200" dirty="0">
            <a:latin typeface="Trebuchet MS" panose="020B0603020202020204" pitchFamily="34" charset="0"/>
          </a:endParaRPr>
        </a:p>
      </dsp:txBody>
      <dsp:txXfrm>
        <a:off x="2292099" y="435283"/>
        <a:ext cx="590188" cy="286190"/>
      </dsp:txXfrm>
    </dsp:sp>
    <dsp:sp modelId="{83FEE991-CFF6-454E-9EA8-41E252BEE7E9}">
      <dsp:nvSpPr>
        <dsp:cNvPr id="0" name=""/>
        <dsp:cNvSpPr/>
      </dsp:nvSpPr>
      <dsp:spPr>
        <a:xfrm>
          <a:off x="2298274" y="730377"/>
          <a:ext cx="91440" cy="2279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7998"/>
              </a:lnTo>
              <a:lnTo>
                <a:pt x="106519" y="2279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0D7B2-F9DD-438D-9785-624440690C1E}">
      <dsp:nvSpPr>
        <dsp:cNvPr id="0" name=""/>
        <dsp:cNvSpPr/>
      </dsp:nvSpPr>
      <dsp:spPr>
        <a:xfrm>
          <a:off x="2404794" y="806377"/>
          <a:ext cx="486397" cy="3039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Trebuchet MS" panose="020B0603020202020204" pitchFamily="34" charset="0"/>
            </a:rPr>
            <a:t>dict</a:t>
          </a:r>
          <a:endParaRPr lang="fa-IR" sz="800" kern="1200" dirty="0">
            <a:latin typeface="Trebuchet MS" panose="020B0603020202020204" pitchFamily="34" charset="0"/>
          </a:endParaRPr>
        </a:p>
      </dsp:txBody>
      <dsp:txXfrm>
        <a:off x="2413698" y="815281"/>
        <a:ext cx="468589" cy="286190"/>
      </dsp:txXfrm>
    </dsp:sp>
    <dsp:sp modelId="{B2767B11-0F1F-41DA-965F-352BA5A35ED6}">
      <dsp:nvSpPr>
        <dsp:cNvPr id="0" name=""/>
        <dsp:cNvSpPr/>
      </dsp:nvSpPr>
      <dsp:spPr>
        <a:xfrm>
          <a:off x="3043190" y="426379"/>
          <a:ext cx="607996" cy="3039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Trebuchet MS" panose="020B0603020202020204" pitchFamily="34" charset="0"/>
            </a:rPr>
            <a:t>Set</a:t>
          </a:r>
          <a:endParaRPr lang="fa-IR" sz="800" kern="1200" dirty="0">
            <a:latin typeface="Trebuchet MS" panose="020B0603020202020204" pitchFamily="34" charset="0"/>
          </a:endParaRPr>
        </a:p>
      </dsp:txBody>
      <dsp:txXfrm>
        <a:off x="3052094" y="435283"/>
        <a:ext cx="590188" cy="286190"/>
      </dsp:txXfrm>
    </dsp:sp>
    <dsp:sp modelId="{BCFB3340-0E58-4CBB-BC49-1DBE9F0189AC}">
      <dsp:nvSpPr>
        <dsp:cNvPr id="0" name=""/>
        <dsp:cNvSpPr/>
      </dsp:nvSpPr>
      <dsp:spPr>
        <a:xfrm>
          <a:off x="3058270" y="730377"/>
          <a:ext cx="91440" cy="2279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7998"/>
              </a:lnTo>
              <a:lnTo>
                <a:pt x="106519" y="2279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DDF556-1D91-4E57-A0B2-6E8506907A1C}">
      <dsp:nvSpPr>
        <dsp:cNvPr id="0" name=""/>
        <dsp:cNvSpPr/>
      </dsp:nvSpPr>
      <dsp:spPr>
        <a:xfrm>
          <a:off x="3164789" y="806377"/>
          <a:ext cx="486397" cy="3039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Trebuchet MS" panose="020B0603020202020204" pitchFamily="34" charset="0"/>
            </a:rPr>
            <a:t>set</a:t>
          </a:r>
          <a:endParaRPr lang="fa-IR" sz="800" kern="1200" dirty="0">
            <a:latin typeface="Trebuchet MS" panose="020B0603020202020204" pitchFamily="34" charset="0"/>
          </a:endParaRPr>
        </a:p>
      </dsp:txBody>
      <dsp:txXfrm>
        <a:off x="3173693" y="815281"/>
        <a:ext cx="468589" cy="286190"/>
      </dsp:txXfrm>
    </dsp:sp>
    <dsp:sp modelId="{8AA34BC7-9105-49B1-A4A5-B4111FC7A0D5}">
      <dsp:nvSpPr>
        <dsp:cNvPr id="0" name=""/>
        <dsp:cNvSpPr/>
      </dsp:nvSpPr>
      <dsp:spPr>
        <a:xfrm>
          <a:off x="3058270" y="730377"/>
          <a:ext cx="91440" cy="607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7996"/>
              </a:lnTo>
              <a:lnTo>
                <a:pt x="106519" y="6079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492B23-8664-4290-90BB-523C74A4B719}">
      <dsp:nvSpPr>
        <dsp:cNvPr id="0" name=""/>
        <dsp:cNvSpPr/>
      </dsp:nvSpPr>
      <dsp:spPr>
        <a:xfrm>
          <a:off x="3164789" y="1186375"/>
          <a:ext cx="486397" cy="3039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Trebuchet MS" panose="020B0603020202020204" pitchFamily="34" charset="0"/>
            </a:rPr>
            <a:t>frozenset</a:t>
          </a:r>
          <a:endParaRPr lang="fa-IR" sz="800" kern="1200" dirty="0">
            <a:latin typeface="Trebuchet MS" panose="020B0603020202020204" pitchFamily="34" charset="0"/>
          </a:endParaRPr>
        </a:p>
      </dsp:txBody>
      <dsp:txXfrm>
        <a:off x="3173693" y="1195279"/>
        <a:ext cx="468589" cy="286190"/>
      </dsp:txXfrm>
    </dsp:sp>
    <dsp:sp modelId="{43E2C9C6-7019-4CFF-9CB2-96495958DCA0}">
      <dsp:nvSpPr>
        <dsp:cNvPr id="0" name=""/>
        <dsp:cNvSpPr/>
      </dsp:nvSpPr>
      <dsp:spPr>
        <a:xfrm>
          <a:off x="3803186" y="426379"/>
          <a:ext cx="607996" cy="3039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Trebuchet MS" panose="020B0603020202020204" pitchFamily="34" charset="0"/>
            </a:rPr>
            <a:t>Boolean</a:t>
          </a:r>
          <a:endParaRPr lang="fa-IR" sz="800" kern="1200" dirty="0">
            <a:latin typeface="Trebuchet MS" panose="020B0603020202020204" pitchFamily="34" charset="0"/>
          </a:endParaRPr>
        </a:p>
      </dsp:txBody>
      <dsp:txXfrm>
        <a:off x="3812090" y="435283"/>
        <a:ext cx="590188" cy="286190"/>
      </dsp:txXfrm>
    </dsp:sp>
    <dsp:sp modelId="{AF0C5557-6713-487C-B8F5-38B59374F2D9}">
      <dsp:nvSpPr>
        <dsp:cNvPr id="0" name=""/>
        <dsp:cNvSpPr/>
      </dsp:nvSpPr>
      <dsp:spPr>
        <a:xfrm>
          <a:off x="3818265" y="730377"/>
          <a:ext cx="91440" cy="2279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7998"/>
              </a:lnTo>
              <a:lnTo>
                <a:pt x="106519" y="2279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BE604-D1E9-448B-93C5-CF93B1580E13}">
      <dsp:nvSpPr>
        <dsp:cNvPr id="0" name=""/>
        <dsp:cNvSpPr/>
      </dsp:nvSpPr>
      <dsp:spPr>
        <a:xfrm>
          <a:off x="3924785" y="806377"/>
          <a:ext cx="486397" cy="3039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Trebuchet MS" panose="020B0603020202020204" pitchFamily="34" charset="0"/>
            </a:rPr>
            <a:t>bool</a:t>
          </a:r>
          <a:endParaRPr lang="fa-IR" sz="800" kern="1200" dirty="0">
            <a:latin typeface="Trebuchet MS" panose="020B0603020202020204" pitchFamily="34" charset="0"/>
          </a:endParaRPr>
        </a:p>
      </dsp:txBody>
      <dsp:txXfrm>
        <a:off x="3933689" y="815281"/>
        <a:ext cx="468589" cy="286190"/>
      </dsp:txXfrm>
    </dsp:sp>
    <dsp:sp modelId="{D4AF6D06-B549-42AB-94BF-B096E2314936}">
      <dsp:nvSpPr>
        <dsp:cNvPr id="0" name=""/>
        <dsp:cNvSpPr/>
      </dsp:nvSpPr>
      <dsp:spPr>
        <a:xfrm>
          <a:off x="4563181" y="426379"/>
          <a:ext cx="607996" cy="3039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Trebuchet MS" panose="020B0603020202020204" pitchFamily="34" charset="0"/>
            </a:rPr>
            <a:t>Binary</a:t>
          </a:r>
          <a:endParaRPr lang="fa-IR" sz="800" kern="1200" dirty="0">
            <a:latin typeface="Trebuchet MS" panose="020B0603020202020204" pitchFamily="34" charset="0"/>
          </a:endParaRPr>
        </a:p>
      </dsp:txBody>
      <dsp:txXfrm>
        <a:off x="4572085" y="435283"/>
        <a:ext cx="590188" cy="286190"/>
      </dsp:txXfrm>
    </dsp:sp>
    <dsp:sp modelId="{AEE0474C-EEF3-43A2-8A58-1CBB9D6025B8}">
      <dsp:nvSpPr>
        <dsp:cNvPr id="0" name=""/>
        <dsp:cNvSpPr/>
      </dsp:nvSpPr>
      <dsp:spPr>
        <a:xfrm>
          <a:off x="4578261" y="730377"/>
          <a:ext cx="91440" cy="2279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7998"/>
              </a:lnTo>
              <a:lnTo>
                <a:pt x="106519" y="2279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98F64-058D-4CAF-8694-24353F4B89B5}">
      <dsp:nvSpPr>
        <dsp:cNvPr id="0" name=""/>
        <dsp:cNvSpPr/>
      </dsp:nvSpPr>
      <dsp:spPr>
        <a:xfrm>
          <a:off x="4684780" y="806377"/>
          <a:ext cx="486397" cy="3039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Trebuchet MS" panose="020B0603020202020204" pitchFamily="34" charset="0"/>
            </a:rPr>
            <a:t>bytes</a:t>
          </a:r>
          <a:endParaRPr lang="fa-IR" sz="800" kern="1200" dirty="0">
            <a:latin typeface="Trebuchet MS" panose="020B0603020202020204" pitchFamily="34" charset="0"/>
          </a:endParaRPr>
        </a:p>
      </dsp:txBody>
      <dsp:txXfrm>
        <a:off x="4693684" y="815281"/>
        <a:ext cx="468589" cy="286190"/>
      </dsp:txXfrm>
    </dsp:sp>
    <dsp:sp modelId="{9735164B-BCAC-4A1B-8B86-255E413ADC9E}">
      <dsp:nvSpPr>
        <dsp:cNvPr id="0" name=""/>
        <dsp:cNvSpPr/>
      </dsp:nvSpPr>
      <dsp:spPr>
        <a:xfrm>
          <a:off x="4578261" y="730377"/>
          <a:ext cx="91440" cy="607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7996"/>
              </a:lnTo>
              <a:lnTo>
                <a:pt x="106519" y="6079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DC0BD7-F9A5-4C5F-B779-E897B4B2CB0F}">
      <dsp:nvSpPr>
        <dsp:cNvPr id="0" name=""/>
        <dsp:cNvSpPr/>
      </dsp:nvSpPr>
      <dsp:spPr>
        <a:xfrm>
          <a:off x="4684780" y="1186375"/>
          <a:ext cx="531919" cy="3039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Trebuchet MS" panose="020B0603020202020204" pitchFamily="34" charset="0"/>
            </a:rPr>
            <a:t>bytearray</a:t>
          </a:r>
          <a:endParaRPr lang="fa-IR" sz="800" kern="1200" dirty="0">
            <a:latin typeface="Trebuchet MS" panose="020B0603020202020204" pitchFamily="34" charset="0"/>
          </a:endParaRPr>
        </a:p>
      </dsp:txBody>
      <dsp:txXfrm>
        <a:off x="4693684" y="1195279"/>
        <a:ext cx="514111" cy="286190"/>
      </dsp:txXfrm>
    </dsp:sp>
    <dsp:sp modelId="{29653017-9F12-4CBC-A639-3CA515DD9426}">
      <dsp:nvSpPr>
        <dsp:cNvPr id="0" name=""/>
        <dsp:cNvSpPr/>
      </dsp:nvSpPr>
      <dsp:spPr>
        <a:xfrm>
          <a:off x="4578261" y="730377"/>
          <a:ext cx="91440" cy="9879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87994"/>
              </a:lnTo>
              <a:lnTo>
                <a:pt x="106519" y="9879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C660D-7539-4C31-BED6-93B17DF55A59}">
      <dsp:nvSpPr>
        <dsp:cNvPr id="0" name=""/>
        <dsp:cNvSpPr/>
      </dsp:nvSpPr>
      <dsp:spPr>
        <a:xfrm>
          <a:off x="4684780" y="1566373"/>
          <a:ext cx="644422" cy="3039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Trebuchet MS" panose="020B0603020202020204" pitchFamily="34" charset="0"/>
            </a:rPr>
            <a:t>memoryview</a:t>
          </a:r>
          <a:endParaRPr lang="fa-IR" sz="800" kern="1200" dirty="0">
            <a:latin typeface="Trebuchet MS" panose="020B0603020202020204" pitchFamily="34" charset="0"/>
          </a:endParaRPr>
        </a:p>
      </dsp:txBody>
      <dsp:txXfrm>
        <a:off x="4693684" y="1575277"/>
        <a:ext cx="626614" cy="286190"/>
      </dsp:txXfrm>
    </dsp:sp>
    <dsp:sp modelId="{54ACE4D0-5694-43F0-A86E-2B271A9C0B50}">
      <dsp:nvSpPr>
        <dsp:cNvPr id="0" name=""/>
        <dsp:cNvSpPr/>
      </dsp:nvSpPr>
      <dsp:spPr>
        <a:xfrm>
          <a:off x="5323177" y="426379"/>
          <a:ext cx="607996" cy="3039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Trebuchet MS" panose="020B0603020202020204" pitchFamily="34" charset="0"/>
            </a:rPr>
            <a:t>None</a:t>
          </a:r>
          <a:endParaRPr lang="fa-IR" sz="800" kern="1200" dirty="0">
            <a:latin typeface="Trebuchet MS" panose="020B0603020202020204" pitchFamily="34" charset="0"/>
          </a:endParaRPr>
        </a:p>
      </dsp:txBody>
      <dsp:txXfrm>
        <a:off x="5332081" y="435283"/>
        <a:ext cx="590188" cy="286190"/>
      </dsp:txXfrm>
    </dsp:sp>
    <dsp:sp modelId="{08824E4A-B282-475F-8B81-3D31A9EE4CDA}">
      <dsp:nvSpPr>
        <dsp:cNvPr id="0" name=""/>
        <dsp:cNvSpPr/>
      </dsp:nvSpPr>
      <dsp:spPr>
        <a:xfrm>
          <a:off x="5338256" y="730377"/>
          <a:ext cx="91440" cy="2279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7998"/>
              </a:lnTo>
              <a:lnTo>
                <a:pt x="106519" y="2279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2341B2-BE2F-4CCC-AF82-85083A763068}">
      <dsp:nvSpPr>
        <dsp:cNvPr id="0" name=""/>
        <dsp:cNvSpPr/>
      </dsp:nvSpPr>
      <dsp:spPr>
        <a:xfrm>
          <a:off x="5444776" y="806377"/>
          <a:ext cx="516933" cy="3039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Trebuchet MS" panose="020B0603020202020204" pitchFamily="34" charset="0"/>
            </a:rPr>
            <a:t>NoneType</a:t>
          </a:r>
          <a:endParaRPr lang="fa-IR" sz="800" kern="1200" dirty="0">
            <a:latin typeface="Trebuchet MS" panose="020B0603020202020204" pitchFamily="34" charset="0"/>
          </a:endParaRPr>
        </a:p>
      </dsp:txBody>
      <dsp:txXfrm>
        <a:off x="5453680" y="815281"/>
        <a:ext cx="499125" cy="2861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D8D2BB-20B0-47FE-BDA0-4232677CD376}">
      <dsp:nvSpPr>
        <dsp:cNvPr id="0" name=""/>
        <dsp:cNvSpPr/>
      </dsp:nvSpPr>
      <dsp:spPr>
        <a:xfrm>
          <a:off x="992" y="0"/>
          <a:ext cx="423475" cy="14731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Trebuchet MS" panose="020B0603020202020204" pitchFamily="34" charset="0"/>
            </a:rPr>
            <a:t>String</a:t>
          </a:r>
          <a:endParaRPr lang="fa-IR" sz="800" kern="1200" dirty="0">
            <a:latin typeface="Trebuchet MS" panose="020B0603020202020204" pitchFamily="34" charset="0"/>
          </a:endParaRPr>
        </a:p>
      </dsp:txBody>
      <dsp:txXfrm>
        <a:off x="992" y="0"/>
        <a:ext cx="423475" cy="441936"/>
      </dsp:txXfrm>
    </dsp:sp>
    <dsp:sp modelId="{47BBA44C-4E23-4EC7-B4B9-6763A87153D9}">
      <dsp:nvSpPr>
        <dsp:cNvPr id="0" name=""/>
        <dsp:cNvSpPr/>
      </dsp:nvSpPr>
      <dsp:spPr>
        <a:xfrm>
          <a:off x="43340" y="441936"/>
          <a:ext cx="338780" cy="957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Trebuchet MS" panose="020B0603020202020204" pitchFamily="34" charset="0"/>
            </a:rPr>
            <a:t>str</a:t>
          </a:r>
          <a:endParaRPr lang="fa-IR" sz="800" kern="1200" dirty="0">
            <a:latin typeface="Trebuchet MS" panose="020B0603020202020204" pitchFamily="34" charset="0"/>
          </a:endParaRPr>
        </a:p>
      </dsp:txBody>
      <dsp:txXfrm>
        <a:off x="53263" y="451859"/>
        <a:ext cx="318934" cy="937683"/>
      </dsp:txXfrm>
    </dsp:sp>
    <dsp:sp modelId="{1630C2DF-9DCE-451A-8C62-21405789F2EB}">
      <dsp:nvSpPr>
        <dsp:cNvPr id="0" name=""/>
        <dsp:cNvSpPr/>
      </dsp:nvSpPr>
      <dsp:spPr>
        <a:xfrm>
          <a:off x="456229" y="0"/>
          <a:ext cx="423475" cy="14731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Trebuchet MS" panose="020B0603020202020204" pitchFamily="34" charset="0"/>
            </a:rPr>
            <a:t>Number</a:t>
          </a:r>
          <a:endParaRPr lang="fa-IR" sz="800" kern="1200" dirty="0">
            <a:latin typeface="Trebuchet MS" panose="020B0603020202020204" pitchFamily="34" charset="0"/>
          </a:endParaRPr>
        </a:p>
      </dsp:txBody>
      <dsp:txXfrm>
        <a:off x="456229" y="0"/>
        <a:ext cx="423475" cy="441936"/>
      </dsp:txXfrm>
    </dsp:sp>
    <dsp:sp modelId="{AB4E0267-B8C1-4B76-B4D6-08108DE5A630}">
      <dsp:nvSpPr>
        <dsp:cNvPr id="0" name=""/>
        <dsp:cNvSpPr/>
      </dsp:nvSpPr>
      <dsp:spPr>
        <a:xfrm>
          <a:off x="498576" y="442368"/>
          <a:ext cx="338780" cy="44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Trebuchet MS" panose="020B0603020202020204" pitchFamily="34" charset="0"/>
            </a:rPr>
            <a:t>int</a:t>
          </a:r>
          <a:endParaRPr lang="fa-IR" sz="800" kern="1200" dirty="0">
            <a:latin typeface="Trebuchet MS" panose="020B0603020202020204" pitchFamily="34" charset="0"/>
          </a:endParaRPr>
        </a:p>
      </dsp:txBody>
      <dsp:txXfrm>
        <a:off x="508499" y="452291"/>
        <a:ext cx="318934" cy="424320"/>
      </dsp:txXfrm>
    </dsp:sp>
    <dsp:sp modelId="{8289D31D-920D-4A2E-809B-E8C770179FAD}">
      <dsp:nvSpPr>
        <dsp:cNvPr id="0" name=""/>
        <dsp:cNvSpPr/>
      </dsp:nvSpPr>
      <dsp:spPr>
        <a:xfrm>
          <a:off x="498576" y="954868"/>
          <a:ext cx="338780" cy="44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Trebuchet MS" panose="020B0603020202020204" pitchFamily="34" charset="0"/>
            </a:rPr>
            <a:t>float</a:t>
          </a:r>
          <a:endParaRPr lang="fa-IR" sz="800" kern="1200" dirty="0">
            <a:latin typeface="Trebuchet MS" panose="020B0603020202020204" pitchFamily="34" charset="0"/>
          </a:endParaRPr>
        </a:p>
      </dsp:txBody>
      <dsp:txXfrm>
        <a:off x="508499" y="964791"/>
        <a:ext cx="318934" cy="424320"/>
      </dsp:txXfrm>
    </dsp:sp>
    <dsp:sp modelId="{5E5096A3-BBB4-456C-81E1-B54F3A39AA32}">
      <dsp:nvSpPr>
        <dsp:cNvPr id="0" name=""/>
        <dsp:cNvSpPr/>
      </dsp:nvSpPr>
      <dsp:spPr>
        <a:xfrm>
          <a:off x="911465" y="0"/>
          <a:ext cx="423475" cy="14731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Trebuchet MS" panose="020B0603020202020204" pitchFamily="34" charset="0"/>
            </a:rPr>
            <a:t>Array</a:t>
          </a:r>
          <a:endParaRPr lang="fa-IR" sz="800" kern="1200" dirty="0">
            <a:latin typeface="Trebuchet MS" panose="020B0603020202020204" pitchFamily="34" charset="0"/>
          </a:endParaRPr>
        </a:p>
      </dsp:txBody>
      <dsp:txXfrm>
        <a:off x="911465" y="0"/>
        <a:ext cx="423475" cy="441936"/>
      </dsp:txXfrm>
    </dsp:sp>
    <dsp:sp modelId="{70476262-9C72-4B90-B06C-730A1960AAAF}">
      <dsp:nvSpPr>
        <dsp:cNvPr id="0" name=""/>
        <dsp:cNvSpPr/>
      </dsp:nvSpPr>
      <dsp:spPr>
        <a:xfrm>
          <a:off x="953813" y="442368"/>
          <a:ext cx="338780" cy="44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Trebuchet MS" panose="020B0603020202020204" pitchFamily="34" charset="0"/>
            </a:rPr>
            <a:t>list</a:t>
          </a:r>
          <a:endParaRPr lang="fa-IR" sz="800" kern="1200" dirty="0">
            <a:latin typeface="Trebuchet MS" panose="020B0603020202020204" pitchFamily="34" charset="0"/>
          </a:endParaRPr>
        </a:p>
      </dsp:txBody>
      <dsp:txXfrm>
        <a:off x="963736" y="452291"/>
        <a:ext cx="318934" cy="424320"/>
      </dsp:txXfrm>
    </dsp:sp>
    <dsp:sp modelId="{0F351286-CFBF-47ED-A59E-C97C84010752}">
      <dsp:nvSpPr>
        <dsp:cNvPr id="0" name=""/>
        <dsp:cNvSpPr/>
      </dsp:nvSpPr>
      <dsp:spPr>
        <a:xfrm>
          <a:off x="953813" y="954868"/>
          <a:ext cx="338780" cy="44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Trebuchet MS" panose="020B0603020202020204" pitchFamily="34" charset="0"/>
            </a:rPr>
            <a:t>tuple</a:t>
          </a:r>
          <a:endParaRPr lang="fa-IR" sz="800" kern="1200" dirty="0">
            <a:latin typeface="Trebuchet MS" panose="020B0603020202020204" pitchFamily="34" charset="0"/>
          </a:endParaRPr>
        </a:p>
      </dsp:txBody>
      <dsp:txXfrm>
        <a:off x="963736" y="964791"/>
        <a:ext cx="318934" cy="424320"/>
      </dsp:txXfrm>
    </dsp:sp>
    <dsp:sp modelId="{AF7BC0AB-C8AA-4AEE-AF94-DF413838A7CA}">
      <dsp:nvSpPr>
        <dsp:cNvPr id="0" name=""/>
        <dsp:cNvSpPr/>
      </dsp:nvSpPr>
      <dsp:spPr>
        <a:xfrm>
          <a:off x="1366702" y="0"/>
          <a:ext cx="423475" cy="14731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Trebuchet MS" panose="020B0603020202020204" pitchFamily="34" charset="0"/>
            </a:rPr>
            <a:t>Object</a:t>
          </a:r>
          <a:endParaRPr lang="fa-IR" sz="800" kern="1200" dirty="0">
            <a:latin typeface="Trebuchet MS" panose="020B0603020202020204" pitchFamily="34" charset="0"/>
          </a:endParaRPr>
        </a:p>
      </dsp:txBody>
      <dsp:txXfrm>
        <a:off x="1366702" y="0"/>
        <a:ext cx="423475" cy="441936"/>
      </dsp:txXfrm>
    </dsp:sp>
    <dsp:sp modelId="{2B8BB693-3130-4291-A895-B14D170E4268}">
      <dsp:nvSpPr>
        <dsp:cNvPr id="0" name=""/>
        <dsp:cNvSpPr/>
      </dsp:nvSpPr>
      <dsp:spPr>
        <a:xfrm>
          <a:off x="1409049" y="441936"/>
          <a:ext cx="338780" cy="957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Trebuchet MS" panose="020B0603020202020204" pitchFamily="34" charset="0"/>
            </a:rPr>
            <a:t>dict</a:t>
          </a:r>
          <a:endParaRPr lang="fa-IR" sz="800" kern="1200" dirty="0">
            <a:latin typeface="Trebuchet MS" panose="020B0603020202020204" pitchFamily="34" charset="0"/>
          </a:endParaRPr>
        </a:p>
      </dsp:txBody>
      <dsp:txXfrm>
        <a:off x="1418972" y="451859"/>
        <a:ext cx="318934" cy="937683"/>
      </dsp:txXfrm>
    </dsp:sp>
    <dsp:sp modelId="{CF11258F-8AA7-493F-A815-D62B60769D0B}">
      <dsp:nvSpPr>
        <dsp:cNvPr id="0" name=""/>
        <dsp:cNvSpPr/>
      </dsp:nvSpPr>
      <dsp:spPr>
        <a:xfrm>
          <a:off x="1821938" y="0"/>
          <a:ext cx="423475" cy="14731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Trebuchet MS" panose="020B0603020202020204" pitchFamily="34" charset="0"/>
            </a:rPr>
            <a:t>Boolean</a:t>
          </a:r>
          <a:endParaRPr lang="fa-IR" sz="800" kern="1200" dirty="0">
            <a:latin typeface="Trebuchet MS" panose="020B0603020202020204" pitchFamily="34" charset="0"/>
          </a:endParaRPr>
        </a:p>
      </dsp:txBody>
      <dsp:txXfrm>
        <a:off x="1821938" y="0"/>
        <a:ext cx="423475" cy="441936"/>
      </dsp:txXfrm>
    </dsp:sp>
    <dsp:sp modelId="{10C2826D-413D-46EE-8FB2-A29C12048495}">
      <dsp:nvSpPr>
        <dsp:cNvPr id="0" name=""/>
        <dsp:cNvSpPr/>
      </dsp:nvSpPr>
      <dsp:spPr>
        <a:xfrm>
          <a:off x="1864286" y="441936"/>
          <a:ext cx="338780" cy="957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Trebuchet MS" panose="020B0603020202020204" pitchFamily="34" charset="0"/>
            </a:rPr>
            <a:t>bool</a:t>
          </a:r>
          <a:endParaRPr lang="fa-IR" sz="800" kern="1200" dirty="0">
            <a:latin typeface="Trebuchet MS" panose="020B0603020202020204" pitchFamily="34" charset="0"/>
          </a:endParaRPr>
        </a:p>
      </dsp:txBody>
      <dsp:txXfrm>
        <a:off x="1874209" y="451859"/>
        <a:ext cx="318934" cy="937683"/>
      </dsp:txXfrm>
    </dsp:sp>
    <dsp:sp modelId="{5D274D34-9A04-4BAB-BF2D-F55EA91221D2}">
      <dsp:nvSpPr>
        <dsp:cNvPr id="0" name=""/>
        <dsp:cNvSpPr/>
      </dsp:nvSpPr>
      <dsp:spPr>
        <a:xfrm>
          <a:off x="2277175" y="0"/>
          <a:ext cx="754273" cy="14731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Trebuchet MS" panose="020B0603020202020204" pitchFamily="34" charset="0"/>
            </a:rPr>
            <a:t>Null</a:t>
          </a:r>
          <a:endParaRPr lang="fa-IR" sz="800" kern="1200" dirty="0">
            <a:latin typeface="Trebuchet MS" panose="020B0603020202020204" pitchFamily="34" charset="0"/>
          </a:endParaRPr>
        </a:p>
      </dsp:txBody>
      <dsp:txXfrm>
        <a:off x="2277175" y="0"/>
        <a:ext cx="754273" cy="441936"/>
      </dsp:txXfrm>
    </dsp:sp>
    <dsp:sp modelId="{9076CBF7-A7C5-4370-9330-BB5E6AFF0DE4}">
      <dsp:nvSpPr>
        <dsp:cNvPr id="0" name=""/>
        <dsp:cNvSpPr/>
      </dsp:nvSpPr>
      <dsp:spPr>
        <a:xfrm>
          <a:off x="2354711" y="442404"/>
          <a:ext cx="599201" cy="9565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Trebuchet MS" panose="020B0603020202020204" pitchFamily="34" charset="0"/>
            </a:rPr>
            <a:t>NoneType</a:t>
          </a:r>
          <a:endParaRPr lang="fa-IR" sz="800" kern="1200" dirty="0">
            <a:latin typeface="Trebuchet MS" panose="020B0603020202020204" pitchFamily="34" charset="0"/>
          </a:endParaRPr>
        </a:p>
      </dsp:txBody>
      <dsp:txXfrm>
        <a:off x="2372261" y="459954"/>
        <a:ext cx="564101" cy="9214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9265F3-B574-4A98-8465-7312781EEE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5878D-C5BB-4BB0-A973-FF757F9ED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CEEE0ED-A0F5-4442-9C94-5288E26FF1D3}" type="datetimeFigureOut">
              <a:rPr lang="fa-IR" smtClean="0"/>
              <a:t>08/09/1444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8D6B0-1855-47C6-A0CF-2D1CF59583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46C63-9530-4EF8-A40B-9734F456CB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B487D63-D0EF-46B7-A41C-3F43038B63E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860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4881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9919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1415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1799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76990" y="1991850"/>
            <a:ext cx="679001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 dirty="0"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08868"/>
            <a:ext cx="7571700" cy="36264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000">
                <a:latin typeface="Trebuchet MS" panose="020B0603020202020204" pitchFamily="34" charset="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-scm.com/downloads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py-modindex.html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" TargetMode="Externa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alee_rezaa@outlook.com" TargetMode="External"/><Relationship Id="rId5" Type="http://schemas.openxmlformats.org/officeDocument/2006/relationships/hyperlink" Target="t.me/alee_rezaa" TargetMode="Externa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397A8E-5870-48E2-844D-7BE746958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Learn Python Programming</a:t>
            </a:r>
            <a:endParaRPr sz="5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Output and Input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Display output on the screen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'Hello World!'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print('Hello'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+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 World!')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print('Hello'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 World!')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print('Hello', 'World',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sep =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 ',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end 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'!')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Take input from user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name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input(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'Enter your name: 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print('Hello', name)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6873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Variables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Containers for storing data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= 4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= 'Sally'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print(x)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Assign multiple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y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z = 'Orange'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One value to multiple variables</a:t>
            </a:r>
          </a:p>
          <a:p>
            <a:pPr marL="76200" indent="0">
              <a:buNone/>
            </a:pP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x 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 y 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 z 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Orange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endParaRPr lang="fr-FR" sz="11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5929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Data Types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  <a:scene3d>
            <a:camera prst="orthographicFront"/>
            <a:lightRig rig="threePt" dir="t"/>
          </a:scene3d>
          <a:sp3d/>
        </p:spPr>
        <p:txBody>
          <a:bodyPr>
            <a:flatTx/>
          </a:bodyPr>
          <a:lstStyle/>
          <a:p>
            <a:pPr marL="76200" indent="0">
              <a:buNone/>
            </a:pPr>
            <a:r>
              <a:rPr lang="en-US" sz="1400"/>
              <a:t>Get the type</a:t>
            </a:r>
          </a:p>
          <a:p>
            <a:pPr marL="76200" indent="0">
              <a:buNone/>
            </a:pP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x = -5j</a:t>
            </a:r>
          </a:p>
          <a:p>
            <a:pPr marL="76200" indent="0">
              <a:buNone/>
            </a:pP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type(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lang="fr-FR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endParaRPr lang="fr-FR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Casting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c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float(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6270C54-1171-433E-8883-FF8BBBC936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9366471"/>
              </p:ext>
            </p:extLst>
          </p:nvPr>
        </p:nvGraphicFramePr>
        <p:xfrm>
          <a:off x="2392932" y="1807447"/>
          <a:ext cx="5964918" cy="2296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114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Numbers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Three numeric types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1    #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2.8  #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float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c = 1j   #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complex</a:t>
            </a:r>
          </a:p>
          <a:p>
            <a:pPr marL="76200" indent="0">
              <a:buNone/>
            </a:pP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Functions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min()  max()  abs()</a:t>
            </a:r>
            <a:endParaRPr lang="fr-FR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Operators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+  -  *  /  %  **  //</a:t>
            </a:r>
            <a:endParaRPr lang="fr-FR" sz="11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4935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Strings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Single line and multiline string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Hello!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'''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Hello!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How are you?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'''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F-strings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name, age = 'Alireza' , 24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message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f'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Hello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you are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age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years old!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Operators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+  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1859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Booleans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True or False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c = 10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9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 = 10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9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e = 10 &gt; 9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and</a:t>
            </a:r>
            <a:r>
              <a:rPr lang="en-US" sz="1100">
                <a:latin typeface="Consolas" panose="020B0609020204030204" pitchFamily="49" charset="0"/>
              </a:rPr>
              <a:t> 2 + 2 == 5</a:t>
            </a: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e = 10 &gt; 9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or</a:t>
            </a:r>
            <a:r>
              <a:rPr lang="en-US" sz="1100">
                <a:latin typeface="Consolas" panose="020B0609020204030204" pitchFamily="49" charset="0"/>
              </a:rPr>
              <a:t> 2 + 2 == 5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 =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 not</a:t>
            </a:r>
            <a:r>
              <a:rPr lang="en-US" sz="1100">
                <a:latin typeface="Consolas" panose="020B0609020204030204" pitchFamily="49" charset="0"/>
              </a:rPr>
              <a:t> 2 + 2 == 5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Operators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&lt;  &lt;=  &gt;  &gt;=  ==  !=  and  or  not </a:t>
            </a:r>
            <a:endParaRPr lang="fr-FR" sz="11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79203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Collections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Lists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Tuples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Sets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'cherry’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Dictionaries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'green'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'yellow'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'red'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0474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Lists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Ordered, changeable, and allow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['apple', 'banana', 'cherry', 'apple', 'cherry']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-3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-1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-1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[::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-1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len(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Lists</a:t>
            </a:r>
            <a:endParaRPr lang="en-US" sz="1400"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fruits[3] = 'orange'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.append(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'kiwi'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.remove(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 err="1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.pop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0876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Tuples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Ordered, </a:t>
            </a:r>
            <a:r>
              <a:rPr lang="en-US" sz="1400">
                <a:solidFill>
                  <a:schemeClr val="accent1"/>
                </a:solidFill>
              </a:rPr>
              <a:t>un</a:t>
            </a:r>
            <a:r>
              <a:rPr lang="en-US" sz="1400"/>
              <a:t>changeable, and allow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('apple', 'banana', 'cherry', 'apple', 'cherry')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print(fruits[0], fruits[-3], fruits[1:3], fruits[:-1], fruits[0:-1:2], fruits[::-1])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in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print(len(fruits))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tuples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list(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[3] =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'orange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fruitsList.remove('banana')</a:t>
            </a:r>
            <a:endParaRPr lang="es-E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tuple(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5122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Sets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>
                <a:solidFill>
                  <a:schemeClr val="accent1"/>
                </a:solidFill>
              </a:rPr>
              <a:t>Un</a:t>
            </a:r>
            <a:r>
              <a:rPr lang="en-US" sz="1400"/>
              <a:t>ordered, </a:t>
            </a:r>
            <a:r>
              <a:rPr lang="en-US" sz="1400">
                <a:solidFill>
                  <a:schemeClr val="accent1"/>
                </a:solidFill>
              </a:rPr>
              <a:t>un</a:t>
            </a:r>
            <a:r>
              <a:rPr lang="en-US" sz="1400"/>
              <a:t>changeable, and </a:t>
            </a:r>
            <a:r>
              <a:rPr lang="en-US" sz="1400">
                <a:solidFill>
                  <a:schemeClr val="accent1"/>
                </a:solidFill>
              </a:rPr>
              <a:t>no</a:t>
            </a:r>
            <a:r>
              <a:rPr lang="en-US" sz="1400"/>
              <a:t>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{'apple', 'banana', 'cherry'}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in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print(len(fruits))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sets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.add(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'orange'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fruits.remove('banana')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fruits.pop()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01016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 Requirements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Download and install Python: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hlinkClick r:id="rId2"/>
              </a:rPr>
              <a:t>https://www.python.org/downloads/</a:t>
            </a: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Download and install Visual Studio Code: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hlinkClick r:id="rId3"/>
              </a:rPr>
              <a:t>https://code.visualstudio.com/</a:t>
            </a: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Download and install Git: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hlinkClick r:id="rId4"/>
              </a:rPr>
              <a:t>https://git-scm.com/downloads/</a:t>
            </a:r>
            <a:endParaRPr lang="en-US" sz="110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3042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Join Sets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Join Sets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students = {'Ali', 'Zahra', 'Bahram'}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 = {'Zahra', 'Bahram', 'Nahid'}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allMembers = students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.union(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wortudents = students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.intersection(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notWortudents = students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.symmetric_difference(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nonworkingStudents = students - workers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nonstudentWorkers = workers - students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8133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Dictionaries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Ordered, changeable, and </a:t>
            </a:r>
            <a:r>
              <a:rPr lang="en-US" sz="1400">
                <a:solidFill>
                  <a:schemeClr val="accent1"/>
                </a:solidFill>
              </a:rPr>
              <a:t>no</a:t>
            </a:r>
            <a:r>
              <a:rPr lang="en-US" sz="1400"/>
              <a:t>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{'apple': 'green', 'banana': 'yellow', 'cherry': 'red'}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print(fruits['apple'])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in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print(len(fruits))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.keys()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.values()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Dictionaries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fruits['apple'] = 'red'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fruits['kiwi'] = 'green'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fruits.pop('banana')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2694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 Statements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If statement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a, b = 200, 100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&gt; b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print('a') 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&lt; b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print('b')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print('=')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Shorthand if statement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a, b = 200, 100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print('a')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&gt; b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print('b')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&lt; b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print('=')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56F0BA-8C8D-4448-B963-058407E96D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5" t="2330" r="11984" b="11509"/>
          <a:stretch/>
        </p:blipFill>
        <p:spPr>
          <a:xfrm>
            <a:off x="5650612" y="1356255"/>
            <a:ext cx="3028122" cy="319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21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If Statements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Nested if</a:t>
            </a: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score = 18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score &gt;= 10: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print('Pass')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score &gt;= 18: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print('with grade A!')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score &gt;= 15: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print('with grade B!')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score &gt;= 12: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print('with grade C!')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print('with grade D!')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print('Fail!')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73535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Match Case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switch statement</a:t>
            </a: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language = input('What is the programming language you want to learn? 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match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language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'JavaScript'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print('You can become a web developer.')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'Python'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print('You can become a Data Scientist.')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'PHP'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print('You can become a backend developer.')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'Solidity'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print('You can become a Blockchain developer.')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_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print('The language doesn't matter, what matters is solving problems.')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88890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Execute a set of statements as long as a condition is true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i = 1</a:t>
            </a:r>
          </a:p>
          <a:p>
            <a:pPr marL="76200" indent="0">
              <a:buNone/>
            </a:pPr>
            <a:r>
              <a:rPr lang="nn-NO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i &lt; 10</a:t>
            </a:r>
            <a:r>
              <a:rPr lang="nn-NO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print(i)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i += 1</a:t>
            </a:r>
          </a:p>
          <a:p>
            <a:pPr marL="76200" indent="0">
              <a:buNone/>
            </a:pPr>
            <a:r>
              <a:rPr lang="nn-NO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print(f'Finished after {i} loops')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20167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378585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Iterating over a collection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fruit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['apple', 'banana', 'cherry']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print(fruit)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print('Finished!')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Iterating over a string</a:t>
            </a: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letter in 'apple':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print(letter)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6FD1D7C-639C-48EB-9916-EF6F037D80A5}"/>
              </a:ext>
            </a:extLst>
          </p:cNvPr>
          <p:cNvSpPr txBox="1">
            <a:spLocks/>
          </p:cNvSpPr>
          <p:nvPr/>
        </p:nvSpPr>
        <p:spPr>
          <a:xfrm>
            <a:off x="4572000" y="1142607"/>
            <a:ext cx="3785850" cy="3626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Trebuchet MS" panose="020B0603020202020204" pitchFamily="34" charset="0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buNone/>
            </a:pPr>
            <a:r>
              <a:rPr lang="en-US" sz="1400"/>
              <a:t>Looping Through a Range</a:t>
            </a: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number in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range(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20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print(number)</a:t>
            </a:r>
          </a:p>
          <a:p>
            <a:pPr marL="76200" indent="0">
              <a:buNone/>
            </a:pP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number in range(5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20):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print(number)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number in range(5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20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2):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print(number)</a:t>
            </a:r>
          </a:p>
        </p:txBody>
      </p:sp>
    </p:spTree>
    <p:extLst>
      <p:ext uri="{BB962C8B-B14F-4D97-AF65-F5344CB8AC3E}">
        <p14:creationId xmlns:p14="http://schemas.microsoft.com/office/powerpoint/2010/main" val="393089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Break and Continue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Break and continue </a:t>
            </a: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i in range(10):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if i == 2: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continue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if i == 5: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break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print(i)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print(f'Finished after {i} loops')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17582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Nested while and for loops</a:t>
            </a: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number = 2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adjectives = ['big', 'tasty']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['apple', 'banana', 'orange']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number &lt; 5: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for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adjective in adj: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fruit in fruits: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    print(f'{number} {adjective} {fruit}s') 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number +=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473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Blocks of code which only run when they are called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greeter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print('Hello!')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greeter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Arguments and return</a:t>
            </a:r>
            <a:endParaRPr lang="en-US" sz="1400"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def greeter(firstName, lastName):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greeting = f'Hello {name}!'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greeting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message = greeter('Alireza', 'Nezhadshamsi')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print(message)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2306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1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Basics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21830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Arguments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Keyword arguments</a:t>
            </a:r>
            <a:endParaRPr lang="en-US" sz="1400"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def greeter(firstName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lastName):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return f'Hello {firstName} {lastName}!'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print(greeter(lastName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'Nezhadshamsi', firstName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'Alireza'))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Default parameter value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def greeter(firstName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'Dear', lastName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'user'):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return f'Hello {firstName} {lastName}!'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print(greeter('Alireza', 'Nezhadshamsi'))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719957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Types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Type Annotations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def fullName(firstName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str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lastName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str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-&gt; str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return f'{firstName.title()} {lastName.title()}'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print(fullName('Alireza', 'Nezhadshamsi'))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22324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Functions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.</a:t>
            </a: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188341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Small anonymous functions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greeter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lambda: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print('Hello')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print(greeter())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Arguments 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greeter = (lambda 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'Dear user': f'Hello {name}!')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print(greeter(name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'Alireza'))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019392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Nested lambda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high_ord_func = lambda x, func: x + func(x)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high_ord_func(2, lambda x: x * 2)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high_ord_func(2, lambda x: x * x)</a:t>
            </a:r>
          </a:p>
          <a:p>
            <a:pPr marL="76200" indent="0">
              <a:buNone/>
            </a:pPr>
            <a:endParaRPr lang="en-US" sz="1400"/>
          </a:p>
          <a:p>
            <a:pPr marL="76200" indent="0">
              <a:buNone/>
            </a:pPr>
            <a:r>
              <a:rPr lang="en-US" sz="1400"/>
              <a:t>Single Expression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(lambda x: (x % 2 and 'odd' or 'even'))(7)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748624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Try Except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Test a block of code for errors and handle the error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try: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print(x)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except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NameError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print('Variable x is not defined')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except: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print('Something else went wrong')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print('Nothing went wrong')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147684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Handle the error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try: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print(x)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except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Exception as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print(e)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Raise an error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= -1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if x &lt; 0: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raise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Exception("Please enter a posetive number")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56597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3</a:t>
            </a:r>
            <a:endParaRPr sz="6000">
              <a:solidFill>
                <a:srgbClr val="E6E6E6"/>
              </a:solidFill>
            </a:endParaRPr>
          </a:p>
          <a:p>
            <a:r>
              <a:rPr lang="en-US" b="1"/>
              <a:t>Python Modules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00045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A module is a file containing a set of functions you want to include in your application.</a:t>
            </a:r>
          </a:p>
          <a:p>
            <a:pPr marL="76200" indent="0">
              <a:buNone/>
            </a:pPr>
            <a:r>
              <a:rPr lang="en-US" sz="1400"/>
              <a:t>To create a module just save the code you want in a file with the file extension </a:t>
            </a:r>
            <a:r>
              <a:rPr lang="en-US" sz="1400">
                <a:solidFill>
                  <a:schemeClr val="accent1"/>
                </a:solidFill>
              </a:rPr>
              <a:t>.py</a:t>
            </a:r>
            <a:r>
              <a:rPr lang="en-US" sz="1400"/>
              <a:t>.</a:t>
            </a:r>
          </a:p>
          <a:p>
            <a:pPr marL="76200" indent="0">
              <a:buNone/>
            </a:pPr>
            <a:r>
              <a:rPr lang="en-US" sz="1400"/>
              <a:t>Python module index: </a:t>
            </a:r>
            <a:r>
              <a:rPr lang="en-US" sz="1400">
                <a:latin typeface="Consolas" panose="020B0609020204030204" pitchFamily="49" charset="0"/>
                <a:hlinkClick r:id="rId2"/>
              </a:rPr>
              <a:t>https://docs.python.org/3/py-modindex.html</a:t>
            </a:r>
            <a:endParaRPr lang="en-US" sz="1400"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Using a module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import</a:t>
            </a:r>
            <a:r>
              <a:rPr lang="en-US" sz="1100">
                <a:latin typeface="Consolas" panose="020B0609020204030204" pitchFamily="49" charset="0"/>
              </a:rPr>
              <a:t> myModule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as</a:t>
            </a:r>
            <a:r>
              <a:rPr lang="en-US" sz="1100">
                <a:latin typeface="Consolas" panose="020B0609020204030204" pitchFamily="49" charset="0"/>
              </a:rPr>
              <a:t> m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m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</a:t>
            </a:r>
            <a:r>
              <a:rPr lang="en-US" sz="1100">
                <a:latin typeface="Consolas" panose="020B0609020204030204" pitchFamily="49" charset="0"/>
              </a:rPr>
              <a:t>greeter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100">
                <a:latin typeface="Consolas" panose="020B0609020204030204" pitchFamily="49" charset="0"/>
              </a:rPr>
              <a:t>'Alireza'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   # Functions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importedName = m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</a:t>
            </a:r>
            <a:r>
              <a:rPr lang="en-US" sz="1100">
                <a:latin typeface="Consolas" panose="020B0609020204030204" pitchFamily="49" charset="0"/>
              </a:rPr>
              <a:t>name  # Variables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Import from a module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from</a:t>
            </a:r>
            <a:r>
              <a:rPr lang="en-US" sz="1100">
                <a:latin typeface="Consolas" panose="020B0609020204030204" pitchFamily="49" charset="0"/>
              </a:rPr>
              <a:t> mymodule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import</a:t>
            </a:r>
            <a:r>
              <a:rPr lang="en-US" sz="1100">
                <a:latin typeface="Consolas" panose="020B0609020204030204" pitchFamily="49" charset="0"/>
              </a:rPr>
              <a:t> greeter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</a:rPr>
              <a:t> 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250306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Datetime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Import and use datetime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import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datetime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now = datetime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.datetime.now()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print(now)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myBirthday = </a:t>
            </a:r>
            <a:r>
              <a:rPr lang="nn-NO" sz="1100">
                <a:latin typeface="Consolas" panose="020B0609020204030204" pitchFamily="49" charset="0"/>
              </a:rPr>
              <a:t>datetime</a:t>
            </a:r>
            <a:r>
              <a:rPr lang="nn-NO" sz="1100">
                <a:solidFill>
                  <a:schemeClr val="accent1"/>
                </a:solidFill>
                <a:latin typeface="Consolas" panose="020B0609020204030204" pitchFamily="49" charset="0"/>
              </a:rPr>
              <a:t>.datetime(1999, 1, 5)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print(myBirthday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.strftime('%x')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print(myBirthday.strftime(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'%A'</a:t>
            </a:r>
            <a:r>
              <a:rPr lang="en-US" sz="1100">
                <a:latin typeface="Consolas" panose="020B0609020204030204" pitchFamily="49" charset="0"/>
              </a:rPr>
              <a:t>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print((now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-</a:t>
            </a:r>
            <a:r>
              <a:rPr lang="en-US" sz="1100">
                <a:latin typeface="Consolas" panose="020B0609020204030204" pitchFamily="49" charset="0"/>
              </a:rPr>
              <a:t> myBirthday)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.days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7642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>
                <a:solidFill>
                  <a:schemeClr val="accent1"/>
                </a:solidFill>
              </a:rPr>
              <a:t>Git</a:t>
            </a:r>
            <a:r>
              <a:rPr lang="en-US" sz="1400"/>
              <a:t> is a </a:t>
            </a:r>
            <a:r>
              <a:rPr lang="en-US" sz="1400">
                <a:solidFill>
                  <a:schemeClr val="accent1"/>
                </a:solidFill>
              </a:rPr>
              <a:t>version control </a:t>
            </a:r>
            <a:r>
              <a:rPr lang="en-US" sz="1400"/>
              <a:t>system.</a:t>
            </a:r>
          </a:p>
          <a:p>
            <a:pPr marL="76200" indent="0">
              <a:buNone/>
            </a:pPr>
            <a:r>
              <a:rPr lang="en-US" sz="1400"/>
              <a:t>Git helps you </a:t>
            </a:r>
            <a:r>
              <a:rPr lang="en-US" sz="1400">
                <a:solidFill>
                  <a:schemeClr val="accent1"/>
                </a:solidFill>
              </a:rPr>
              <a:t>keep track </a:t>
            </a:r>
            <a:r>
              <a:rPr lang="en-US" sz="1400"/>
              <a:t>of code changes.</a:t>
            </a:r>
          </a:p>
          <a:p>
            <a:pPr marL="76200" indent="0">
              <a:buNone/>
            </a:pPr>
            <a:r>
              <a:rPr lang="en-US" sz="1400"/>
              <a:t>Git is used to </a:t>
            </a:r>
            <a:r>
              <a:rPr lang="en-US" sz="1400">
                <a:solidFill>
                  <a:schemeClr val="accent1"/>
                </a:solidFill>
              </a:rPr>
              <a:t>collaborate</a:t>
            </a:r>
            <a:r>
              <a:rPr lang="en-US" sz="1400"/>
              <a:t> on code.</a:t>
            </a:r>
          </a:p>
          <a:p>
            <a:pPr marL="76200" indent="0">
              <a:buNone/>
            </a:pPr>
            <a:r>
              <a:rPr lang="en-US" sz="1400"/>
              <a:t>GitHub is the largest </a:t>
            </a:r>
            <a:r>
              <a:rPr lang="en-US" sz="1400">
                <a:solidFill>
                  <a:schemeClr val="accent1"/>
                </a:solidFill>
              </a:rPr>
              <a:t>host of source code </a:t>
            </a:r>
            <a:r>
              <a:rPr lang="en-US" sz="1400"/>
              <a:t>in the world.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15218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Math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Import and use math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import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math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print(math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.sqrt(</a:t>
            </a:r>
            <a:r>
              <a:rPr lang="en-US" sz="1100">
                <a:latin typeface="Consolas" panose="020B0609020204030204" pitchFamily="49" charset="0"/>
              </a:rPr>
              <a:t>64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print(math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.ceil(</a:t>
            </a:r>
            <a:r>
              <a:rPr lang="en-US" sz="1100">
                <a:latin typeface="Consolas" panose="020B0609020204030204" pitchFamily="49" charset="0"/>
              </a:rPr>
              <a:t>1.4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print(math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.floor(</a:t>
            </a:r>
            <a:r>
              <a:rPr lang="en-US" sz="1100">
                <a:latin typeface="Consolas" panose="020B0609020204030204" pitchFamily="49" charset="0"/>
              </a:rPr>
              <a:t>1.4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print(math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.pi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176834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JSON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JSON is a syntax for storing and exchanging data.</a:t>
            </a:r>
          </a:p>
          <a:p>
            <a:pPr marL="76200" indent="0">
              <a:buNone/>
            </a:pPr>
            <a:endParaRPr lang="en-US" sz="1400"/>
          </a:p>
          <a:p>
            <a:pPr marL="76200" indent="0">
              <a:buNone/>
            </a:pPr>
            <a:r>
              <a:rPr lang="en-US" sz="1400"/>
              <a:t>Import and use math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import json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myJson = '{ "name": "Alireza", "age": 24}'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myDict = json.loads(x)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y['age'] = 29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anotherJson = json.dumps(x)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41</a:t>
            </a:fld>
            <a:endParaRPr lang="en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BCC041E-0A69-498B-A73D-6F8FB9BAD9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9014615"/>
              </p:ext>
            </p:extLst>
          </p:nvPr>
        </p:nvGraphicFramePr>
        <p:xfrm>
          <a:off x="5325408" y="2219261"/>
          <a:ext cx="3032442" cy="1473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15817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4</a:t>
            </a:r>
            <a:endParaRPr sz="6000">
              <a:solidFill>
                <a:srgbClr val="E6E6E6"/>
              </a:solidFill>
            </a:endParaRPr>
          </a:p>
          <a:p>
            <a:r>
              <a:rPr lang="en-US" b="1"/>
              <a:t>Python Packages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80247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A package contains all the files you need for a module.</a:t>
            </a:r>
          </a:p>
          <a:p>
            <a:pPr marL="76200" indent="0">
              <a:buNone/>
            </a:pPr>
            <a:r>
              <a:rPr lang="en-US" sz="1400">
                <a:solidFill>
                  <a:schemeClr val="accent1"/>
                </a:solidFill>
              </a:rPr>
              <a:t>PIP</a:t>
            </a:r>
            <a:r>
              <a:rPr lang="en-US" sz="1400"/>
              <a:t> is a package manager for Python packages, or modules if you like.</a:t>
            </a:r>
          </a:p>
          <a:p>
            <a:pPr marL="76200" indent="0">
              <a:buNone/>
            </a:pPr>
            <a:r>
              <a:rPr lang="en-US" sz="1400"/>
              <a:t>Python package index: </a:t>
            </a:r>
            <a:r>
              <a:rPr lang="en-US" sz="1400">
                <a:latin typeface="Consolas" panose="020B0609020204030204" pitchFamily="49" charset="0"/>
                <a:hlinkClick r:id="rId2"/>
              </a:rPr>
              <a:t>https://pypi.org/</a:t>
            </a:r>
            <a:endParaRPr lang="en-US" sz="1400"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Download a package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pip install </a:t>
            </a:r>
            <a:r>
              <a:rPr lang="en-US" sz="1100">
                <a:latin typeface="Consolas" panose="020B0609020204030204" pitchFamily="49" charset="0"/>
              </a:rPr>
              <a:t>numpy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Remove a package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pip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uninstall</a:t>
            </a:r>
            <a:r>
              <a:rPr lang="en-US" sz="1100">
                <a:latin typeface="Consolas" panose="020B0609020204030204" pitchFamily="49" charset="0"/>
              </a:rPr>
              <a:t> numpy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List packages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pip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888770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Numpy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NumPy is a Python library used for working with arrays.</a:t>
            </a:r>
          </a:p>
          <a:p>
            <a:pPr marL="76200" indent="0">
              <a:buNone/>
            </a:pPr>
            <a:r>
              <a:rPr lang="en-US" sz="1400"/>
              <a:t>NumPy is short for Numerical Python.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64604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Pandas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48966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Matplotlib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563159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Scikit-learn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68976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5</a:t>
            </a:r>
            <a:endParaRPr sz="6000">
              <a:solidFill>
                <a:srgbClr val="E6E6E6"/>
              </a:solidFill>
            </a:endParaRPr>
          </a:p>
          <a:p>
            <a:r>
              <a:rPr lang="en-US">
                <a:effectLst/>
              </a:rPr>
              <a:t>Web Scraping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83355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E91987-173F-4F87-9BAA-A8A1DD8C50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latin typeface="Trebuchet MS" panose="020B0603020202020204" pitchFamily="34" charset="0"/>
              </a:rPr>
              <a:t>Thanks!</a:t>
            </a:r>
            <a:endParaRPr sz="5400" b="1">
              <a:latin typeface="Trebuchet MS" panose="020B0603020202020204" pitchFamily="34" charset="0"/>
            </a:endParaRPr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2140050" y="3331976"/>
            <a:ext cx="4863900" cy="9259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Trebuchet MS" panose="020B0603020202020204" pitchFamily="34" charset="0"/>
              </a:rPr>
              <a:t>You can find me at: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Consolas" panose="020B0609020204030204" pitchFamily="49" charset="0"/>
                <a:hlinkClick r:id="rId5" action="ppaction://hlinkfile"/>
              </a:rPr>
              <a:t>t.me/alee_rezaa</a:t>
            </a:r>
            <a:endParaRPr sz="1100">
              <a:latin typeface="Consolas" panose="020B0609020204030204" pitchFamily="49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Consolas" panose="020B0609020204030204" pitchFamily="49" charset="0"/>
                <a:hlinkClick r:id="rId6"/>
              </a:rPr>
              <a:t>alee_rezaa@outlook.com</a:t>
            </a:r>
            <a:endParaRPr sz="1100">
              <a:latin typeface="Consolas" panose="020B0609020204030204" pitchFamily="49" charset="0"/>
            </a:endParaRPr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Current version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git</a:t>
            </a:r>
            <a:r>
              <a:rPr lang="en-US" sz="1100">
                <a:latin typeface="Consolas" panose="020B0609020204030204" pitchFamily="49" charset="0"/>
              </a:rPr>
              <a:t>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--version</a:t>
            </a:r>
          </a:p>
          <a:p>
            <a:pPr marL="76200" indent="0">
              <a:buNone/>
            </a:pPr>
            <a:endParaRPr lang="en-US" sz="1400"/>
          </a:p>
          <a:p>
            <a:pPr marL="76200" indent="0">
              <a:buNone/>
            </a:pPr>
            <a:r>
              <a:rPr lang="en-US" sz="1400"/>
              <a:t>Configure Git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config</a:t>
            </a:r>
            <a:r>
              <a:rPr lang="en-US" sz="1100">
                <a:latin typeface="Consolas" panose="020B0609020204030204" pitchFamily="49" charset="0"/>
              </a:rPr>
              <a:t>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--global user.name </a:t>
            </a:r>
            <a:r>
              <a:rPr lang="en-US" sz="1100">
                <a:latin typeface="Consolas" panose="020B0609020204030204" pitchFamily="49" charset="0"/>
              </a:rPr>
              <a:t>'alee-rezaa'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config --global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user.email </a:t>
            </a:r>
            <a:r>
              <a:rPr lang="en-US" sz="1100">
                <a:latin typeface="Consolas" panose="020B0609020204030204" pitchFamily="49" charset="0"/>
              </a:rPr>
              <a:t>'alee_rezaa@outlook.com'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165918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7357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/>
              <a:t>89,526,124</a:t>
            </a:r>
            <a:endParaRPr sz="9600" b="1"/>
          </a:p>
        </p:txBody>
      </p:sp>
      <p:sp>
        <p:nvSpPr>
          <p:cNvPr id="248" name="Google Shape;248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49" name="Google Shape;249;p2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Commands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Some useful commands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init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clone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status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add</a:t>
            </a:r>
            <a:r>
              <a:rPr lang="en-US" sz="1100">
                <a:latin typeface="Consolas" panose="020B0609020204030204" pitchFamily="49" charset="0"/>
              </a:rPr>
              <a:t> 'file'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add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commit -m</a:t>
            </a:r>
            <a:r>
              <a:rPr lang="en-US" sz="1100">
                <a:latin typeface="Consolas" panose="020B0609020204030204" pitchFamily="49" charset="0"/>
              </a:rPr>
              <a:t> 'message'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commit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-am</a:t>
            </a:r>
            <a:r>
              <a:rPr lang="en-US" sz="1100">
                <a:latin typeface="Consolas" panose="020B0609020204030204" pitchFamily="49" charset="0"/>
              </a:rPr>
              <a:t> 'message'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pull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push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8052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2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Basics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49" y="1142608"/>
            <a:ext cx="4406635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>
                <a:solidFill>
                  <a:schemeClr val="accent1"/>
                </a:solidFill>
              </a:rPr>
              <a:t>Python</a:t>
            </a:r>
            <a:r>
              <a:rPr lang="en-US" sz="1400"/>
              <a:t> is a popular programming language.</a:t>
            </a: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It was created by </a:t>
            </a:r>
            <a:r>
              <a:rPr lang="en-US" sz="1400">
                <a:solidFill>
                  <a:schemeClr val="accent1"/>
                </a:solidFill>
              </a:rPr>
              <a:t>Guido van Rossum</a:t>
            </a:r>
            <a:r>
              <a:rPr lang="en-US" sz="1400"/>
              <a:t>, and released in 1991.</a:t>
            </a: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It is used for web development, software development, mathematics, system scripting,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3F14F1-B97C-4890-9C42-653B2D0F5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8" b="99815" l="2148" r="92148">
                        <a14:foregroundMark x1="43556" y1="82963" x2="26000" y2="83981"/>
                        <a14:foregroundMark x1="26000" y1="83981" x2="9630" y2="96111"/>
                        <a14:foregroundMark x1="9630" y1="96111" x2="50815" y2="84630"/>
                        <a14:foregroundMark x1="50815" y1="84630" x2="71852" y2="85648"/>
                        <a14:foregroundMark x1="71852" y1="85648" x2="89630" y2="85463"/>
                        <a14:foregroundMark x1="89630" y1="85463" x2="69185" y2="97593"/>
                        <a14:foregroundMark x1="69185" y1="97593" x2="47111" y2="95278"/>
                        <a14:foregroundMark x1="47111" y1="95278" x2="42370" y2="98981"/>
                        <a14:foregroundMark x1="92444" y1="90093" x2="89407" y2="83148"/>
                        <a14:foregroundMark x1="7556" y1="82315" x2="6593" y2="99630"/>
                        <a14:foregroundMark x1="4074" y1="96667" x2="2296" y2="99815"/>
                        <a14:foregroundMark x1="36222" y1="95556" x2="21630" y2="99444"/>
                        <a14:foregroundMark x1="36370" y1="97037" x2="35407" y2="99167"/>
                        <a14:foregroundMark x1="37111" y1="96296" x2="40815" y2="97870"/>
                        <a14:foregroundMark x1="42444" y1="99444" x2="35778" y2="99444"/>
                        <a14:foregroundMark x1="32741" y1="13148" x2="52889" y2="9167"/>
                        <a14:foregroundMark x1="52889" y1="9167" x2="44444" y2="9722"/>
                        <a14:foregroundMark x1="68074" y1="11204" x2="62222" y2="2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02662" y="1853748"/>
            <a:ext cx="2755188" cy="220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69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Variables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5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y = 'Hello World!'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Comments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This is a comment.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Indentation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if 5 &gt; 2:</a:t>
            </a:r>
          </a:p>
          <a:p>
            <a:pPr marL="76200" indent="0">
              <a:buNone/>
            </a:pPr>
            <a:r>
              <a:rPr lang="en-US" sz="1100">
                <a:solidFill>
                  <a:srgbClr val="26262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print('Five is greater than two!')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16435651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1548</TotalTime>
  <Words>2196</Words>
  <Application>Microsoft Office PowerPoint</Application>
  <PresentationFormat>On-screen Show (16:9)</PresentationFormat>
  <Paragraphs>498</Paragraphs>
  <Slides>50</Slides>
  <Notes>8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Trebuchet MS</vt:lpstr>
      <vt:lpstr>Roboto Slab</vt:lpstr>
      <vt:lpstr>Source Sans Pro</vt:lpstr>
      <vt:lpstr>Consolas</vt:lpstr>
      <vt:lpstr>Cordelia template</vt:lpstr>
      <vt:lpstr>Learn Python Programming</vt:lpstr>
      <vt:lpstr>Install Requirements</vt:lpstr>
      <vt:lpstr>1 Git Basics</vt:lpstr>
      <vt:lpstr>Introduction</vt:lpstr>
      <vt:lpstr>Configuration</vt:lpstr>
      <vt:lpstr>Basic Commands</vt:lpstr>
      <vt:lpstr>2 Python Basics</vt:lpstr>
      <vt:lpstr>Introduction</vt:lpstr>
      <vt:lpstr>Syntax</vt:lpstr>
      <vt:lpstr>Output and Input</vt:lpstr>
      <vt:lpstr>Variables</vt:lpstr>
      <vt:lpstr>Data Types</vt:lpstr>
      <vt:lpstr>Numbers</vt:lpstr>
      <vt:lpstr>Strings</vt:lpstr>
      <vt:lpstr>Booleans</vt:lpstr>
      <vt:lpstr>Collections</vt:lpstr>
      <vt:lpstr>Lists</vt:lpstr>
      <vt:lpstr>Tuples</vt:lpstr>
      <vt:lpstr>Sets</vt:lpstr>
      <vt:lpstr>Join Sets</vt:lpstr>
      <vt:lpstr>Dictionaries</vt:lpstr>
      <vt:lpstr>If Statements</vt:lpstr>
      <vt:lpstr>Nested If Statements</vt:lpstr>
      <vt:lpstr>Match Case</vt:lpstr>
      <vt:lpstr>While Loops</vt:lpstr>
      <vt:lpstr>For Loops</vt:lpstr>
      <vt:lpstr>Break and Continue</vt:lpstr>
      <vt:lpstr>Nested Loops</vt:lpstr>
      <vt:lpstr>Functions</vt:lpstr>
      <vt:lpstr>Function Arguments</vt:lpstr>
      <vt:lpstr>Function Types</vt:lpstr>
      <vt:lpstr>Nested Functions</vt:lpstr>
      <vt:lpstr>Lambda</vt:lpstr>
      <vt:lpstr>Lambda</vt:lpstr>
      <vt:lpstr>Try Except</vt:lpstr>
      <vt:lpstr>Exceptions</vt:lpstr>
      <vt:lpstr>3 Python Modules</vt:lpstr>
      <vt:lpstr>Introduction</vt:lpstr>
      <vt:lpstr>Datetime</vt:lpstr>
      <vt:lpstr>Math</vt:lpstr>
      <vt:lpstr>JSON</vt:lpstr>
      <vt:lpstr>4 Python Packages</vt:lpstr>
      <vt:lpstr>Introduction</vt:lpstr>
      <vt:lpstr>Numpy</vt:lpstr>
      <vt:lpstr>Pandas</vt:lpstr>
      <vt:lpstr>Matplotlib</vt:lpstr>
      <vt:lpstr>Scikit-learn</vt:lpstr>
      <vt:lpstr>5 Web Scraping</vt:lpstr>
      <vt:lpstr>Thanks!</vt:lpstr>
      <vt:lpstr>89,526,124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Nezhadshamsi, Alireza</dc:creator>
  <cp:lastModifiedBy>Nezhadshamsi, Alireza</cp:lastModifiedBy>
  <cp:revision>102</cp:revision>
  <dcterms:modified xsi:type="dcterms:W3CDTF">2023-03-29T07:41:14Z</dcterms:modified>
</cp:coreProperties>
</file>