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2" r:id="rId19"/>
    <p:sldId id="351" r:id="rId20"/>
    <p:sldId id="353" r:id="rId21"/>
    <p:sldId id="335" r:id="rId22"/>
    <p:sldId id="340" r:id="rId23"/>
    <p:sldId id="280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  'calories': [420, 380, 390],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  'duration': [50, 40, 45]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numbers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1534</Words>
  <Application>Microsoft Office PowerPoint</Application>
  <PresentationFormat>On-screen Show (16:9)</PresentationFormat>
  <Paragraphs>217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Source Sans Pro</vt:lpstr>
      <vt:lpstr>Consolas</vt:lpstr>
      <vt:lpstr>Roboto Slab</vt:lpstr>
      <vt:lpstr>Arial</vt:lpstr>
      <vt:lpstr>Trebuchet MS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DataFrames</vt:lpstr>
      <vt:lpstr>Series</vt:lpstr>
      <vt:lpstr>Read and View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154</cp:revision>
  <dcterms:modified xsi:type="dcterms:W3CDTF">2023-04-08T12:33:52Z</dcterms:modified>
</cp:coreProperties>
</file>