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58" r:id="rId27"/>
    <p:sldId id="359" r:id="rId28"/>
    <p:sldId id="361" r:id="rId29"/>
    <p:sldId id="362" r:id="rId30"/>
    <p:sldId id="280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>
        <p:scale>
          <a:sx n="150" d="100"/>
          <a:sy n="15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26/09/1444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fmt parameter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marker, line, color = '*', '--', 'g'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f'{marker}{line}{color}'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fmt reference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/>
              <a:t>Marker</a:t>
            </a:r>
            <a:r>
              <a:rPr lang="en-US" sz="1100">
                <a:latin typeface="Consolas" panose="020B0609020204030204" pitchFamily="49" charset="0"/>
              </a:rPr>
              <a:t>:  o  *  .  ,  x  X  +  P  s  D  d  p  h  H  v  ^  &lt;  &gt;  1  2  3  4  |  _</a:t>
            </a:r>
          </a:p>
          <a:p>
            <a:r>
              <a:rPr lang="en-US" sz="1100"/>
              <a:t>Line</a:t>
            </a:r>
            <a:r>
              <a:rPr lang="en-US" sz="1100">
                <a:latin typeface="Consolas" panose="020B0609020204030204" pitchFamily="49" charset="0"/>
              </a:rPr>
              <a:t>:  -  :  --  -.</a:t>
            </a:r>
          </a:p>
          <a:p>
            <a:r>
              <a:rPr lang="en-US" sz="1100"/>
              <a:t>Color:</a:t>
            </a:r>
            <a:r>
              <a:rPr lang="en-US" sz="1100">
                <a:latin typeface="Consolas" panose="020B0609020204030204" pitchFamily="49" charset="0"/>
              </a:rPr>
              <a:t>  r  g  b  c  m  y  k 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Multiple Lines</a:t>
            </a:r>
            <a:endParaRPr lang="en-US" sz="1400"/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y1 = np.array([3, 8, 1, 10])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y2 = np.array([6, 2, 7, 11])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plt.plot(y1,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</a:t>
            </a:r>
            <a:r>
              <a:rPr lang="en-US" sz="1100">
                <a:latin typeface="Consolas" panose="020B0609020204030204" pitchFamily="49" charset="0"/>
              </a:rPr>
              <a:t> = '',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linestyle</a:t>
            </a:r>
            <a:r>
              <a:rPr lang="en-US" sz="1100">
                <a:latin typeface="Consolas" panose="020B0609020204030204" pitchFamily="49" charset="0"/>
              </a:rPr>
              <a:t> = ':',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en-US" sz="1100">
                <a:latin typeface="Consolas" panose="020B0609020204030204" pitchFamily="49" charset="0"/>
              </a:rPr>
              <a:t> = '#4CAF50')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plt.plot(y2, 'o-.r',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markersize</a:t>
            </a:r>
            <a:r>
              <a:rPr lang="en-US" sz="1100">
                <a:latin typeface="Consolas" panose="020B0609020204030204" pitchFamily="49" charset="0"/>
              </a:rPr>
              <a:t> = 9,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linewidth</a:t>
            </a:r>
            <a:r>
              <a:rPr lang="en-US" sz="1100">
                <a:latin typeface="Consolas" panose="020B0609020204030204" pitchFamily="49" charset="0"/>
              </a:rPr>
              <a:t> = 3)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9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2239</Words>
  <Application>Microsoft Office PowerPoint</Application>
  <PresentationFormat>On-screen Show (16:9)</PresentationFormat>
  <Paragraphs>314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Markers and Line</vt:lpstr>
      <vt:lpstr>Markers and 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188</cp:revision>
  <dcterms:modified xsi:type="dcterms:W3CDTF">2023-04-16T08:59:30Z</dcterms:modified>
</cp:coreProperties>
</file>