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8" r:id="rId3"/>
    <p:sldId id="289" r:id="rId4"/>
    <p:sldId id="290" r:id="rId5"/>
    <p:sldId id="291" r:id="rId6"/>
    <p:sldId id="292" r:id="rId7"/>
    <p:sldId id="297" r:id="rId8"/>
    <p:sldId id="295" r:id="rId9"/>
    <p:sldId id="296" r:id="rId10"/>
    <p:sldId id="280" r:id="rId1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Roboto Slab" panose="020B0604020202020204" charset="0"/>
      <p:regular r:id="rId18"/>
      <p:bold r:id="rId19"/>
    </p:embeddedFont>
    <p:embeddedFont>
      <p:font typeface="Source Sans Pro" panose="020B0503030403020204" pitchFamily="34" charset="0"/>
      <p:regular r:id="rId20"/>
      <p:bold r:id="rId21"/>
      <p:italic r:id="rId22"/>
      <p:boldItalic r:id="rId23"/>
    </p:embeddedFont>
    <p:embeddedFont>
      <p:font typeface="Trebuchet MS" panose="020B0603020202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538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12/09/1444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2T11:37:50.6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2T11:37:50.6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2T11:37:50.6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2T11:37:50.6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2T11:37:50.6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2T11:37:50.6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2T11:37:50.6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alee_rezaa@outlook.com" TargetMode="External"/><Relationship Id="rId5" Type="http://schemas.openxmlformats.org/officeDocument/2006/relationships/hyperlink" Target="t.me/alee_rezaa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7A8E-5870-48E2-844D-7BE74695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Requirements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E91987-173F-4F87-9BAA-A8A1DD8C50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latin typeface="Trebuchet MS" panose="020B0603020202020204" pitchFamily="34" charset="0"/>
              </a:rPr>
              <a:t>Thanks!</a:t>
            </a:r>
            <a:endParaRPr sz="5400" b="1">
              <a:latin typeface="Trebuchet MS" panose="020B0603020202020204" pitchFamily="34" charset="0"/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331976"/>
            <a:ext cx="4863900" cy="925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latin typeface="Trebuchet MS" panose="020B0603020202020204" pitchFamily="34" charset="0"/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5" action="ppaction://hlinkfile"/>
              </a:rPr>
              <a:t>github.com/AleeRezaa</a:t>
            </a:r>
            <a:endParaRPr lang="en-US" sz="1100">
              <a:latin typeface="Consolas" panose="020B0609020204030204" pitchFamily="49" charset="0"/>
              <a:hlinkClick r:id="" action="ppaction://hlinkfil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" action="ppaction://hlinkfile"/>
              </a:rPr>
              <a:t>t.me/Alee_Rezaa</a:t>
            </a:r>
            <a:endParaRPr lang="en-US" sz="110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6"/>
              </a:rPr>
              <a:t>alee_rezaa@outlook.com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Requirements</a:t>
            </a:r>
            <a:endParaRPr lang="fa-I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 dirty="0"/>
              <a:t>Download Python:</a:t>
            </a:r>
          </a:p>
          <a:p>
            <a:pPr marL="76200" indent="0">
              <a:buNone/>
            </a:pPr>
            <a:r>
              <a:rPr lang="en-US" sz="1100" dirty="0">
                <a:latin typeface="Consolas" panose="020B0609020204030204" pitchFamily="49" charset="0"/>
                <a:hlinkClick r:id="rId2"/>
              </a:rPr>
              <a:t>https://www.python.org/downloads/</a:t>
            </a:r>
            <a:endParaRPr lang="en-US" sz="11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 dirty="0"/>
              <a:t>Download Visual Studio Code:</a:t>
            </a:r>
          </a:p>
          <a:p>
            <a:pPr marL="76200" indent="0">
              <a:buNone/>
            </a:pPr>
            <a:r>
              <a:rPr lang="en-US" sz="1100" dirty="0">
                <a:latin typeface="Consolas" panose="020B0609020204030204" pitchFamily="49" charset="0"/>
                <a:hlinkClick r:id="rId3"/>
              </a:rPr>
              <a:t>https://code.visualstudio.com/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3042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Python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07A5EC-9DBD-4F4E-A2BA-A1A6B6EAB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48" y="1613046"/>
            <a:ext cx="4166832" cy="25717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35E4A48-8502-4748-AEFB-8082DB948E05}"/>
                  </a:ext>
                </a:extLst>
              </p14:cNvPr>
              <p14:cNvContentPartPr/>
              <p14:nvPr/>
            </p14:nvContentPartPr>
            <p14:xfrm>
              <a:off x="5368934" y="255854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35E4A48-8502-4748-AEFB-8082DB948E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59934" y="254990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8FE9CACC-568A-4B1E-979D-0A0B57C272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9721" y="1613046"/>
            <a:ext cx="4196239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73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Python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07A5EC-9DBD-4F4E-A2BA-A1A6B6EABE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"/>
          <a:stretch/>
        </p:blipFill>
        <p:spPr>
          <a:xfrm>
            <a:off x="1233182" y="1588888"/>
            <a:ext cx="6685662" cy="23851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35E4A48-8502-4748-AEFB-8082DB948E05}"/>
                  </a:ext>
                </a:extLst>
              </p14:cNvPr>
              <p14:cNvContentPartPr/>
              <p14:nvPr/>
            </p14:nvContentPartPr>
            <p14:xfrm>
              <a:off x="5368934" y="255854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35E4A48-8502-4748-AEFB-8082DB948E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59934" y="254954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22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sz="2400" dirty="0"/>
              <a:t>VS Code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07A5EC-9DBD-4F4E-A2BA-A1A6B6EABE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91520" y="1613046"/>
            <a:ext cx="3418687" cy="25717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35E4A48-8502-4748-AEFB-8082DB948E05}"/>
                  </a:ext>
                </a:extLst>
              </p14:cNvPr>
              <p14:cNvContentPartPr/>
              <p14:nvPr/>
            </p14:nvContentPartPr>
            <p14:xfrm>
              <a:off x="5368934" y="255854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35E4A48-8502-4748-AEFB-8082DB948E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59934" y="254954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8FE9CACC-568A-4B1E-979D-0A0B57C2723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040763" y="1613046"/>
            <a:ext cx="3434156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0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0088C73-4E37-463A-A3C3-9BE67A01EF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97307" y="1619824"/>
            <a:ext cx="3418687" cy="25649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773309-4CF5-433D-8D2A-3DA7635E34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52336" y="1616435"/>
            <a:ext cx="3422583" cy="2571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sz="2400" dirty="0"/>
              <a:t>VS Code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35E4A48-8502-4748-AEFB-8082DB948E05}"/>
                  </a:ext>
                </a:extLst>
              </p14:cNvPr>
              <p14:cNvContentPartPr/>
              <p14:nvPr/>
            </p14:nvContentPartPr>
            <p14:xfrm>
              <a:off x="5368934" y="255854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35E4A48-8502-4748-AEFB-8082DB948E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59934" y="254954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9952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0088C73-4E37-463A-A3C3-9BE67A01EF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97949" y="1619824"/>
            <a:ext cx="3417402" cy="25649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773309-4CF5-433D-8D2A-3DA7635E34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52972" y="1616435"/>
            <a:ext cx="3421311" cy="2571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sz="2400" dirty="0"/>
              <a:t>VS Code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35E4A48-8502-4748-AEFB-8082DB948E05}"/>
                  </a:ext>
                </a:extLst>
              </p14:cNvPr>
              <p14:cNvContentPartPr/>
              <p14:nvPr/>
            </p14:nvContentPartPr>
            <p14:xfrm>
              <a:off x="5368934" y="255854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35E4A48-8502-4748-AEFB-8082DB948E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59934" y="254954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2561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VS Code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35E4A48-8502-4748-AEFB-8082DB948E05}"/>
                  </a:ext>
                </a:extLst>
              </p14:cNvPr>
              <p14:cNvContentPartPr/>
              <p14:nvPr/>
            </p14:nvContentPartPr>
            <p14:xfrm>
              <a:off x="5368934" y="255854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35E4A48-8502-4748-AEFB-8082DB948E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59934" y="254954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9D0D0DC1-73C3-4C83-A12D-C1A331C9E3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97679" y="1208918"/>
            <a:ext cx="7948642" cy="322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45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Jupyter Notebook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35E4A48-8502-4748-AEFB-8082DB948E05}"/>
                  </a:ext>
                </a:extLst>
              </p14:cNvPr>
              <p14:cNvContentPartPr/>
              <p14:nvPr/>
            </p14:nvContentPartPr>
            <p14:xfrm>
              <a:off x="5368934" y="255854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35E4A48-8502-4748-AEFB-8082DB948E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59934" y="254954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9F9EF49-FDB2-4B65-B919-8AD2643B94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11821" y="1010720"/>
            <a:ext cx="7720359" cy="21172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DE2013-FB9F-4590-A5BA-43BA72D761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821" y="3274684"/>
            <a:ext cx="7720358" cy="158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60332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1929</TotalTime>
  <Words>83</Words>
  <Application>Microsoft Office PowerPoint</Application>
  <PresentationFormat>On-screen Show (16:9)</PresentationFormat>
  <Paragraphs>28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Trebuchet MS</vt:lpstr>
      <vt:lpstr>Consolas</vt:lpstr>
      <vt:lpstr>Source Sans Pro</vt:lpstr>
      <vt:lpstr>Roboto Slab</vt:lpstr>
      <vt:lpstr>Arial</vt:lpstr>
      <vt:lpstr>Cordelia template</vt:lpstr>
      <vt:lpstr>Requirements</vt:lpstr>
      <vt:lpstr>Download Requirements</vt:lpstr>
      <vt:lpstr>Install Python</vt:lpstr>
      <vt:lpstr>Open Python</vt:lpstr>
      <vt:lpstr>Install VS Code</vt:lpstr>
      <vt:lpstr>Install VS Code</vt:lpstr>
      <vt:lpstr>Install VS Code</vt:lpstr>
      <vt:lpstr>Open VS Code</vt:lpstr>
      <vt:lpstr>Jupyter Notebook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Nezhadshamsi, Alireza</dc:creator>
  <cp:lastModifiedBy>Alee Rezaa</cp:lastModifiedBy>
  <cp:revision>125</cp:revision>
  <dcterms:modified xsi:type="dcterms:W3CDTF">2023-04-02T18:24:19Z</dcterms:modified>
</cp:coreProperties>
</file>