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9" r:id="rId3"/>
    <p:sldId id="285" r:id="rId4"/>
    <p:sldId id="288" r:id="rId5"/>
    <p:sldId id="292" r:id="rId6"/>
    <p:sldId id="290" r:id="rId7"/>
    <p:sldId id="291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281" r:id="rId23"/>
    <p:sldId id="289" r:id="rId24"/>
    <p:sldId id="282" r:id="rId25"/>
    <p:sldId id="283" r:id="rId26"/>
    <p:sldId id="286" r:id="rId27"/>
    <p:sldId id="287" r:id="rId28"/>
    <p:sldId id="280" r:id="rId29"/>
    <p:sldId id="271" r:id="rId3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Roboto Slab" panose="020B0604020202020204" charset="0"/>
      <p:regular r:id="rId37"/>
      <p:bold r:id="rId38"/>
    </p:embeddedFont>
    <p:embeddedFont>
      <p:font typeface="Source Sans Pro" panose="020B0503030403020204" pitchFamily="34" charset="0"/>
      <p:regular r:id="rId39"/>
      <p:bold r:id="rId40"/>
      <p:italic r:id="rId41"/>
      <p:boldItalic r:id="rId42"/>
    </p:embeddedFont>
    <p:embeddedFont>
      <p:font typeface="Trebuchet MS" panose="020B0603020202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05/09/1444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19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64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73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84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79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download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832307" y="1821873"/>
            <a:ext cx="1479386" cy="149975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Strings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line and multiline string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How are you?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F-strings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name, age = 'Alireza' , 24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message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f'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Hello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, you are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years old!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fr-FR" sz="12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+ 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Booleans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True or False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c = 10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</a:rPr>
              <a:t>e = 10 &gt; 9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US" sz="12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 =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</a:rPr>
              <a:t> not</a:t>
            </a:r>
            <a:r>
              <a:rPr lang="en-US" sz="1200">
                <a:latin typeface="Consolas" panose="020B0609020204030204" pitchFamily="49" charset="0"/>
              </a:rPr>
              <a:t> 2 + 2 == 4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&lt;  &lt;=  &gt;  &gt;=  ==  !=  and  or  not </a:t>
            </a:r>
            <a:endParaRPr lang="fr-FR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20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Collections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Lists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Tuples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Sets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'cherry’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Dictionaries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'green'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'yellow'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'red'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4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Lists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allow duplicate values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'cherry', 'apple', 'cherry']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-3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[::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print('orange'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fruits)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Lists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fruits[3] = 'orange'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.append(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'kiwi'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.remove(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'banana'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200" err="1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2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.pop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876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Tuples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allow duplicate values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 = ('apple', 'banana', 'cherry', 'apple', 'cherry')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print(fruits[0], fruits[-3], fruits[1:3], fruits[:-1], fruits[0:-1:2], fruits[::-1])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tuples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2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200">
                <a:latin typeface="Consolas" panose="020B0609020204030204" pitchFamily="49" charset="0"/>
                <a:cs typeface="Courier New" panose="02070309020205020404" pitchFamily="49" charset="0"/>
              </a:rPr>
              <a:t>[3] = 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'orange</a:t>
            </a:r>
            <a:r>
              <a:rPr lang="es-ES" sz="12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fruitsList.remove('banana')</a:t>
            </a:r>
            <a:endParaRPr lang="es-E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2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tuple(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2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512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 = {'apple', 'banana', 'cherry'}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'orange'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fruits.remove('banana')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fruits.pop()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016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 Sets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students = {'Ali', 'Zahra', 'Bahram'}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workers = {'Zahra', 'Bahram', 'Nahid'}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allMembers = students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.union(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wortudents = students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.intersection(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notWortudents = students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nonworkingStudents = students - workers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nonstudentWorkers = workers -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33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Dictionaries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 = {'apple': 'green', 'banana': 'yellow', 'cherry': 'red'}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print(fruits['apple'])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.keys()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.values()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fruits['apple'] = 'red'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fruits['kiwi'] = 'green'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fruits.pop('banana')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2694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If, elif, and else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a = 200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b = 33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if a &gt; b: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   print('a') 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elif a &lt; b: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   print('b')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   print('=')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0221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Shorthand if statement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a = 200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b = 33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print('a') if a &gt; b else print('b') if a &lt; b else print('=')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Nested if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x = 41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if x &gt; 10: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 print('Above ten ')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 if x &gt; 20: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   print("and also above 20!")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53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While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Execute a set of statements as long as a condition is true</a:t>
            </a:r>
          </a:p>
          <a:p>
            <a:pPr marL="76200" indent="0">
              <a:buNone/>
            </a:pPr>
            <a:r>
              <a:rPr lang="nn-NO" sz="1200">
                <a:latin typeface="Consolas" panose="020B0609020204030204" pitchFamily="49" charset="0"/>
                <a:cs typeface="Courier New" panose="02070309020205020404" pitchFamily="49" charset="0"/>
              </a:rPr>
              <a:t>i = 1</a:t>
            </a:r>
          </a:p>
          <a:p>
            <a:pPr marL="76200" indent="0">
              <a:buNone/>
            </a:pPr>
            <a:r>
              <a:rPr lang="nn-NO" sz="1200">
                <a:latin typeface="Consolas" panose="020B0609020204030204" pitchFamily="49" charset="0"/>
                <a:cs typeface="Courier New" panose="02070309020205020404" pitchFamily="49" charset="0"/>
              </a:rPr>
              <a:t>while i &lt; 10:</a:t>
            </a:r>
          </a:p>
          <a:p>
            <a:pPr marL="76200" indent="0">
              <a:buNone/>
            </a:pPr>
            <a:r>
              <a:rPr lang="nn-NO" sz="12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2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  <a:p>
            <a:pPr marL="76200" indent="0">
              <a:buNone/>
            </a:pPr>
            <a:r>
              <a:rPr lang="nn-NO" sz="12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2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167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While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Break and continue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i = 0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while i &lt; 10: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   if i == 2: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       continue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   if i == 5: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       break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2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2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5964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004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Numpy</a:t>
            </a:r>
            <a:r>
              <a:rPr lang="en-US"/>
              <a:t> 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800"/>
              <a:t>NumPy is a Python library used for working with arrays.</a:t>
            </a:r>
          </a:p>
          <a:p>
            <a:r>
              <a:rPr lang="en-US" sz="1800"/>
              <a:t>NumPy is short for "Numerical Python".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9265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102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5</a:t>
            </a:r>
            <a:endParaRPr sz="6000">
              <a:solidFill>
                <a:srgbClr val="E6E6E6"/>
              </a:solidFill>
            </a:endParaRPr>
          </a:p>
          <a:p>
            <a:r>
              <a:rPr lang="en-US"/>
              <a:t>S</a:t>
            </a:r>
            <a:r>
              <a:rPr lang="en-US" b="1"/>
              <a:t>cikit-learn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3200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6</a:t>
            </a:r>
            <a:endParaRPr sz="6000">
              <a:solidFill>
                <a:srgbClr val="E6E6E6"/>
              </a:solidFill>
            </a:endParaRPr>
          </a:p>
          <a:p>
            <a:r>
              <a:rPr lang="en-US">
                <a:effectLst/>
              </a:rPr>
              <a:t>Web Scraping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335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DD34CD-F72B-4BE0-BA61-C48569B9CB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832307" y="1821873"/>
            <a:ext cx="1479386" cy="1499754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latin typeface="Trebuchet MS" panose="020B0603020202020204" pitchFamily="34" charset="0"/>
              </a:rPr>
              <a:t>Thanks!</a:t>
            </a:r>
            <a:endParaRPr sz="60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 panose="020B0609020204030204" pitchFamily="49" charset="0"/>
              </a:rPr>
              <a:t>t.me/alee_rezaa</a:t>
            </a:r>
            <a:endParaRPr sz="12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 panose="020B0609020204030204" pitchFamily="49" charset="0"/>
              </a:rPr>
              <a:t>alee_rezaa@outlook.com</a:t>
            </a:r>
            <a:endParaRPr sz="12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/>
              <a:t>89,526,124</a:t>
            </a:r>
            <a:endParaRPr sz="9600" b="1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4406635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Python is a popular programming language.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was created by Guido van Rossum, and released in 1991.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is used for web development, software development, mathematics, 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Requirements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Download and install Python: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hlinkClick r:id="rId2"/>
              </a:rPr>
              <a:t>https://www.python.org/downloads/</a:t>
            </a: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Visual Studio Code: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hlinkClick r:id="rId3"/>
              </a:rPr>
              <a:t>https://code.visualstudio.com/</a:t>
            </a: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Git: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hlinkClick r:id="rId4"/>
              </a:rPr>
              <a:t>https://git-scm.com/downloads/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04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Jupyter Notebook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810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Syntax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Variables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5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y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'Hello, World!'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Comments</a:t>
            </a:r>
          </a:p>
          <a:p>
            <a:pPr marL="76200" indent="0">
              <a:buNone/>
            </a:pP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This is a comment.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Indentation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200">
                <a:solidFill>
                  <a:srgbClr val="2626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print('Five is greater than two!')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Containers for storing data values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x = 4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x = 'Sally'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Casting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Get the type</a:t>
            </a:r>
          </a:p>
          <a:p>
            <a:pPr marL="76200" indent="0">
              <a:buNone/>
            </a:pP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type(</a:t>
            </a: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fr-FR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Assign multiple values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y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z = 'Orange'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One value to multiple variables</a:t>
            </a:r>
          </a:p>
          <a:p>
            <a:pPr marL="76200" indent="0">
              <a:buNone/>
            </a:pP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fr-FR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 y </a:t>
            </a:r>
            <a:r>
              <a:rPr lang="fr-FR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 z </a:t>
            </a:r>
            <a:r>
              <a:rPr lang="fr-FR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Orange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Three numeric types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a = 1    #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b = 2.8  #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c = 1j   #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complex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1040</Words>
  <Application>Microsoft Office PowerPoint</Application>
  <PresentationFormat>On-screen Show (16:9)</PresentationFormat>
  <Paragraphs>240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Consolas</vt:lpstr>
      <vt:lpstr>Arial</vt:lpstr>
      <vt:lpstr>Trebuchet MS</vt:lpstr>
      <vt:lpstr>Roboto Slab</vt:lpstr>
      <vt:lpstr>Source Sans Pro</vt:lpstr>
      <vt:lpstr>Cordelia template</vt:lpstr>
      <vt:lpstr>Python</vt:lpstr>
      <vt:lpstr>0 Basics</vt:lpstr>
      <vt:lpstr>Python Introduction</vt:lpstr>
      <vt:lpstr>Install Requirements</vt:lpstr>
      <vt:lpstr>Jupyter Notebook</vt:lpstr>
      <vt:lpstr>Python Syntax</vt:lpstr>
      <vt:lpstr>Python Variables</vt:lpstr>
      <vt:lpstr>Python Variables</vt:lpstr>
      <vt:lpstr>Python Numbers</vt:lpstr>
      <vt:lpstr>Python Strings</vt:lpstr>
      <vt:lpstr>Python Booleans</vt:lpstr>
      <vt:lpstr>Python Collections</vt:lpstr>
      <vt:lpstr>Python Lists</vt:lpstr>
      <vt:lpstr>Python Tuples</vt:lpstr>
      <vt:lpstr>Python Sets</vt:lpstr>
      <vt:lpstr>Python Sets</vt:lpstr>
      <vt:lpstr>Python Dictionaries</vt:lpstr>
      <vt:lpstr>Python If Statements</vt:lpstr>
      <vt:lpstr>Python If Statements</vt:lpstr>
      <vt:lpstr>Python While Loops</vt:lpstr>
      <vt:lpstr>Python While Loops</vt:lpstr>
      <vt:lpstr>2 NumPy</vt:lpstr>
      <vt:lpstr>Numpy Introduction</vt:lpstr>
      <vt:lpstr>3 Pandas</vt:lpstr>
      <vt:lpstr>4 Matplotlib</vt:lpstr>
      <vt:lpstr>5 Scikit-learn</vt:lpstr>
      <vt:lpstr>6 Web Scraping</vt:lpstr>
      <vt:lpstr>Thanks!</vt:lpstr>
      <vt:lpstr>89,526,124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Nezhadshamsi, Alireza</cp:lastModifiedBy>
  <cp:revision>49</cp:revision>
  <dcterms:modified xsi:type="dcterms:W3CDTF">2023-03-26T12:04:01Z</dcterms:modified>
</cp:coreProperties>
</file>