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9"/>
  </p:notesMasterIdLst>
  <p:handoutMasterIdLst>
    <p:handoutMasterId r:id="rId10"/>
  </p:handoutMasterIdLst>
  <p:sldIdLst>
    <p:sldId id="256" r:id="rId2"/>
    <p:sldId id="328" r:id="rId3"/>
    <p:sldId id="329" r:id="rId4"/>
    <p:sldId id="327" r:id="rId5"/>
    <p:sldId id="325" r:id="rId6"/>
    <p:sldId id="333" r:id="rId7"/>
    <p:sldId id="280" r:id="rId8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11"/>
      <p:bold r:id="rId12"/>
      <p:italic r:id="rId13"/>
      <p:boldItalic r:id="rId14"/>
    </p:embeddedFont>
    <p:embeddedFont>
      <p:font typeface="Roboto Slab" panose="020B0604020202020204" charset="0"/>
      <p:regular r:id="rId15"/>
      <p:bold r:id="rId16"/>
    </p:embeddedFont>
    <p:embeddedFont>
      <p:font typeface="Source Sans Pro" panose="020B0503030403020204" pitchFamily="34" charset="0"/>
      <p:regular r:id="rId17"/>
      <p:bold r:id="rId18"/>
      <p:italic r:id="rId19"/>
      <p:boldItalic r:id="rId20"/>
    </p:embeddedFont>
    <p:embeddedFont>
      <p:font typeface="Trebuchet MS" panose="020B0603020202020204" pitchFamily="3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  <a:srgbClr val="00FFFF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01FB10D-A61A-4DE4-8506-F670E7A89527}">
  <a:tblStyle styleId="{701FB10D-A61A-4DE4-8506-F670E7A8952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398DAF6-0271-4389-B3DC-BA433CC306D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67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7" d="100"/>
          <a:sy n="47" d="100"/>
        </p:scale>
        <p:origin x="2784" y="4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03FEEC4-BD42-4FA2-AFF5-06A3CBF58EBF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</dgm:pt>
    <dgm:pt modelId="{29F5B089-C020-47A1-BA6E-C53ACFE01AFD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String</a:t>
          </a:r>
          <a:endParaRPr lang="fa-IR" sz="900" dirty="0">
            <a:latin typeface="Trebuchet MS" panose="020B0603020202020204" pitchFamily="34" charset="0"/>
          </a:endParaRPr>
        </a:p>
      </dgm:t>
    </dgm:pt>
    <dgm:pt modelId="{A85AC2BB-83FA-45F3-978D-E891BA88757B}" type="parTrans" cxnId="{F120F302-A9A7-4FFD-86B2-F4D5D37DDD16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6BA38F68-82C0-4F02-82B2-1892C3DFE91E}" type="sibTrans" cxnId="{F120F302-A9A7-4FFD-86B2-F4D5D37DDD16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45235256-D067-4271-BB39-BA3EC220D0B7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Number</a:t>
          </a:r>
          <a:endParaRPr lang="fa-IR" sz="900" dirty="0">
            <a:latin typeface="Trebuchet MS" panose="020B0603020202020204" pitchFamily="34" charset="0"/>
          </a:endParaRPr>
        </a:p>
      </dgm:t>
    </dgm:pt>
    <dgm:pt modelId="{F4ECF28A-7D26-4B25-90A7-E76F150A8A0B}" type="parTrans" cxnId="{059A0B89-0DCC-40AF-B124-DC7A7ADDCE48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D82707F2-F034-4677-95BF-39F51020E969}" type="sibTrans" cxnId="{059A0B89-0DCC-40AF-B124-DC7A7ADDCE48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F475BC23-2EE4-4FF2-A798-32AFA96F15A4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Array</a:t>
          </a:r>
          <a:endParaRPr lang="fa-IR" sz="900" dirty="0">
            <a:latin typeface="Trebuchet MS" panose="020B0603020202020204" pitchFamily="34" charset="0"/>
          </a:endParaRPr>
        </a:p>
      </dgm:t>
    </dgm:pt>
    <dgm:pt modelId="{01DCFC0A-E82A-4141-9695-23BEFE753FE1}" type="parTrans" cxnId="{55DD4C4B-429F-4285-B5F5-75A2B544E15B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DD7247CE-05C9-4A1D-A3F7-67BBABDDAB4E}" type="sibTrans" cxnId="{55DD4C4B-429F-4285-B5F5-75A2B544E15B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10D6A351-883B-4D66-AB4E-DE2C9FFAC93F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str</a:t>
          </a:r>
          <a:endParaRPr lang="fa-IR" sz="900" dirty="0">
            <a:latin typeface="Trebuchet MS" panose="020B0603020202020204" pitchFamily="34" charset="0"/>
          </a:endParaRPr>
        </a:p>
      </dgm:t>
    </dgm:pt>
    <dgm:pt modelId="{3733719A-6E56-4CC0-94B8-166C613E7C3A}" type="parTrans" cxnId="{3047CB60-8D2B-4173-8AF3-37249CBACA87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9791C711-5DCC-4C82-BB84-C54204B45D7E}" type="sibTrans" cxnId="{3047CB60-8D2B-4173-8AF3-37249CBACA87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4802AFEA-D6BF-4435-9337-AEAAF82FE91D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int</a:t>
          </a:r>
          <a:endParaRPr lang="fa-IR" sz="900" dirty="0">
            <a:latin typeface="Trebuchet MS" panose="020B0603020202020204" pitchFamily="34" charset="0"/>
          </a:endParaRPr>
        </a:p>
      </dgm:t>
    </dgm:pt>
    <dgm:pt modelId="{6F5A433A-3519-4549-A33D-F8CB7B68CF7B}" type="parTrans" cxnId="{C8762A39-3EE0-43B4-B30D-2F3E56E07E8B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D0F1D3BA-3428-480E-B04D-23F95355FA7E}" type="sibTrans" cxnId="{C8762A39-3EE0-43B4-B30D-2F3E56E07E8B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B4608957-16BD-4D27-B20E-263F8C3281F6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float</a:t>
          </a:r>
          <a:endParaRPr lang="fa-IR" sz="900" dirty="0">
            <a:latin typeface="Trebuchet MS" panose="020B0603020202020204" pitchFamily="34" charset="0"/>
          </a:endParaRPr>
        </a:p>
      </dgm:t>
    </dgm:pt>
    <dgm:pt modelId="{3810E11D-D340-4B72-BA42-646FD5AE5F87}" type="parTrans" cxnId="{6F13B339-37D2-47DE-B46E-BFD8F4C3EEFE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C8D49C54-2448-4952-B22C-999DED23B32C}" type="sibTrans" cxnId="{6F13B339-37D2-47DE-B46E-BFD8F4C3EEFE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B25004D7-C6AA-4204-9549-262323E3EB14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list</a:t>
          </a:r>
          <a:endParaRPr lang="fa-IR" sz="900" dirty="0">
            <a:latin typeface="Trebuchet MS" panose="020B0603020202020204" pitchFamily="34" charset="0"/>
          </a:endParaRPr>
        </a:p>
      </dgm:t>
    </dgm:pt>
    <dgm:pt modelId="{EC04DD09-4DDE-4BD7-9448-7CB9D9595206}" type="parTrans" cxnId="{D972823A-A32F-42C3-A4F7-0DCAD821E1C8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E1B11007-19FC-40D2-8A02-EB0BC0A4C00F}" type="sibTrans" cxnId="{D972823A-A32F-42C3-A4F7-0DCAD821E1C8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4B7A8A3F-C0A6-4847-86C6-FCEDF752C394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tuple</a:t>
          </a:r>
          <a:endParaRPr lang="fa-IR" sz="900" dirty="0">
            <a:latin typeface="Trebuchet MS" panose="020B0603020202020204" pitchFamily="34" charset="0"/>
          </a:endParaRPr>
        </a:p>
      </dgm:t>
    </dgm:pt>
    <dgm:pt modelId="{14115282-25A5-4B44-91AC-B7D44E68433E}" type="parTrans" cxnId="{9BF2918E-8D39-4BC9-B971-28E5FB02E5C7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A96B9AFE-E771-4293-A370-5E0D2C8701A8}" type="sibTrans" cxnId="{9BF2918E-8D39-4BC9-B971-28E5FB02E5C7}">
      <dgm:prSet/>
      <dgm:spPr/>
      <dgm:t>
        <a:bodyPr/>
        <a:lstStyle/>
        <a:p>
          <a:pPr rtl="1"/>
          <a:endParaRPr lang="fa-IR" sz="900">
            <a:latin typeface="Trebuchet MS" panose="020B0603020202020204" pitchFamily="34" charset="0"/>
          </a:endParaRPr>
        </a:p>
      </dgm:t>
    </dgm:pt>
    <dgm:pt modelId="{DA7A0BE8-9D8C-4592-A2B0-558E481D6D55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Object</a:t>
          </a:r>
          <a:endParaRPr lang="fa-IR" sz="900" dirty="0">
            <a:latin typeface="Trebuchet MS" panose="020B0603020202020204" pitchFamily="34" charset="0"/>
          </a:endParaRPr>
        </a:p>
      </dgm:t>
    </dgm:pt>
    <dgm:pt modelId="{39D63D8D-24D2-4FF9-BDEB-764CF936016B}" type="parTrans" cxnId="{D1539457-FFF3-4F69-BD92-7F7462B7165C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C7FFDC20-6E03-4700-94B7-EF3AF7E2C443}" type="sibTrans" cxnId="{D1539457-FFF3-4F69-BD92-7F7462B7165C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E3E440A0-E579-47E4-A67E-2A07A484421A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Boolean</a:t>
          </a:r>
          <a:endParaRPr lang="fa-IR" sz="900" dirty="0">
            <a:latin typeface="Trebuchet MS" panose="020B0603020202020204" pitchFamily="34" charset="0"/>
          </a:endParaRPr>
        </a:p>
      </dgm:t>
    </dgm:pt>
    <dgm:pt modelId="{E74B4EB3-2D68-476B-8E4F-BAD987C2ABF0}" type="parTrans" cxnId="{6BA33A9F-3AC9-4A9D-AAD6-97D2EB6CFAE9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ADA9BAAA-4683-41E4-904A-4297BAAEC844}" type="sibTrans" cxnId="{6BA33A9F-3AC9-4A9D-AAD6-97D2EB6CFAE9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1D554287-9858-42D9-8006-845A9F9660BF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Null</a:t>
          </a:r>
          <a:endParaRPr lang="fa-IR" sz="900" dirty="0">
            <a:latin typeface="Trebuchet MS" panose="020B0603020202020204" pitchFamily="34" charset="0"/>
          </a:endParaRPr>
        </a:p>
      </dgm:t>
    </dgm:pt>
    <dgm:pt modelId="{FB9C908B-8A73-42F5-AA42-9E929EDC5274}" type="parTrans" cxnId="{90B753EC-ABD5-435B-866F-9F93FA1E140F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90F55C09-2A49-48D7-B8CE-1A4AA40E7B3D}" type="sibTrans" cxnId="{90B753EC-ABD5-435B-866F-9F93FA1E140F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2BBD3A30-A00E-4E9B-8930-786EEB97150D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dict</a:t>
          </a:r>
          <a:endParaRPr lang="fa-IR" sz="900" dirty="0">
            <a:latin typeface="Trebuchet MS" panose="020B0603020202020204" pitchFamily="34" charset="0"/>
          </a:endParaRPr>
        </a:p>
      </dgm:t>
    </dgm:pt>
    <dgm:pt modelId="{DBE721E7-8CDB-4EDC-AB1E-F2D5036AAFFC}" type="parTrans" cxnId="{E663521F-EBFA-48C8-8CFE-8D68A39FC921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085A94E7-9E17-4ACF-897E-D5CAF2043E83}" type="sibTrans" cxnId="{E663521F-EBFA-48C8-8CFE-8D68A39FC921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1B5042C9-2484-4FEE-B87E-01798395B413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bool</a:t>
          </a:r>
          <a:endParaRPr lang="fa-IR" sz="900" dirty="0">
            <a:latin typeface="Trebuchet MS" panose="020B0603020202020204" pitchFamily="34" charset="0"/>
          </a:endParaRPr>
        </a:p>
      </dgm:t>
    </dgm:pt>
    <dgm:pt modelId="{D8559DE4-1D3D-4987-A6F6-3C4606A8593C}" type="parTrans" cxnId="{713C1460-6770-40F3-A247-F9B494ACF21E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5E389DB9-E3B9-46C2-AA10-A646C17D9DF0}" type="sibTrans" cxnId="{713C1460-6770-40F3-A247-F9B494ACF21E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63109884-56AF-49D5-8398-E8CA23A9D31F}">
      <dgm:prSet phldrT="[Text]" custT="1"/>
      <dgm:spPr/>
      <dgm:t>
        <a:bodyPr/>
        <a:lstStyle/>
        <a:p>
          <a:pPr rtl="1"/>
          <a:r>
            <a:rPr lang="en-US" sz="900">
              <a:latin typeface="Trebuchet MS" panose="020B0603020202020204" pitchFamily="34" charset="0"/>
            </a:rPr>
            <a:t>NoneType</a:t>
          </a:r>
          <a:endParaRPr lang="fa-IR" sz="900" dirty="0">
            <a:latin typeface="Trebuchet MS" panose="020B0603020202020204" pitchFamily="34" charset="0"/>
          </a:endParaRPr>
        </a:p>
      </dgm:t>
    </dgm:pt>
    <dgm:pt modelId="{96E58618-5827-4DE7-9732-AE198BDC26EF}" type="parTrans" cxnId="{4B921DAD-CC6A-42E3-B9FE-8027A91D3C19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04B8CFA0-8EBB-4366-A653-CEA5B19AD849}" type="sibTrans" cxnId="{4B921DAD-CC6A-42E3-B9FE-8027A91D3C19}">
      <dgm:prSet/>
      <dgm:spPr/>
      <dgm:t>
        <a:bodyPr/>
        <a:lstStyle/>
        <a:p>
          <a:endParaRPr lang="en-US" sz="900">
            <a:latin typeface="Trebuchet MS" panose="020B0603020202020204" pitchFamily="34" charset="0"/>
          </a:endParaRPr>
        </a:p>
      </dgm:t>
    </dgm:pt>
    <dgm:pt modelId="{D87B6FC8-262E-41EC-892F-8CC363420B2B}" type="pres">
      <dgm:prSet presAssocID="{B03FEEC4-BD42-4FA2-AFF5-06A3CBF58EBF}" presName="theList" presStyleCnt="0">
        <dgm:presLayoutVars>
          <dgm:dir/>
          <dgm:animLvl val="lvl"/>
          <dgm:resizeHandles val="exact"/>
        </dgm:presLayoutVars>
      </dgm:prSet>
      <dgm:spPr/>
    </dgm:pt>
    <dgm:pt modelId="{2A3E5BBC-097F-43C6-8DBC-F281ECD7007B}" type="pres">
      <dgm:prSet presAssocID="{29F5B089-C020-47A1-BA6E-C53ACFE01AFD}" presName="compNode" presStyleCnt="0"/>
      <dgm:spPr/>
    </dgm:pt>
    <dgm:pt modelId="{64D8D2BB-20B0-47FE-BDA0-4232677CD376}" type="pres">
      <dgm:prSet presAssocID="{29F5B089-C020-47A1-BA6E-C53ACFE01AFD}" presName="aNode" presStyleLbl="bgShp" presStyleIdx="0" presStyleCnt="6"/>
      <dgm:spPr/>
    </dgm:pt>
    <dgm:pt modelId="{F9CE335E-E3DD-49C3-AB6C-18D0EB887E60}" type="pres">
      <dgm:prSet presAssocID="{29F5B089-C020-47A1-BA6E-C53ACFE01AFD}" presName="textNode" presStyleLbl="bgShp" presStyleIdx="0" presStyleCnt="6"/>
      <dgm:spPr/>
    </dgm:pt>
    <dgm:pt modelId="{002CBD17-5B3B-4560-AAF6-0D982765BF37}" type="pres">
      <dgm:prSet presAssocID="{29F5B089-C020-47A1-BA6E-C53ACFE01AFD}" presName="compChildNode" presStyleCnt="0"/>
      <dgm:spPr/>
    </dgm:pt>
    <dgm:pt modelId="{C8FF22D7-2D0B-4029-AE95-9BAD11476D1D}" type="pres">
      <dgm:prSet presAssocID="{29F5B089-C020-47A1-BA6E-C53ACFE01AFD}" presName="theInnerList" presStyleCnt="0"/>
      <dgm:spPr/>
    </dgm:pt>
    <dgm:pt modelId="{47BBA44C-4E23-4EC7-B4B9-6763A87153D9}" type="pres">
      <dgm:prSet presAssocID="{10D6A351-883B-4D66-AB4E-DE2C9FFAC93F}" presName="childNode" presStyleLbl="node1" presStyleIdx="0" presStyleCnt="8">
        <dgm:presLayoutVars>
          <dgm:bulletEnabled val="1"/>
        </dgm:presLayoutVars>
      </dgm:prSet>
      <dgm:spPr/>
    </dgm:pt>
    <dgm:pt modelId="{624F9F63-0435-481D-A0F6-5D571CC13F2A}" type="pres">
      <dgm:prSet presAssocID="{29F5B089-C020-47A1-BA6E-C53ACFE01AFD}" presName="aSpace" presStyleCnt="0"/>
      <dgm:spPr/>
    </dgm:pt>
    <dgm:pt modelId="{DC580A4A-7BC0-44EC-860D-FB1CE313DCD4}" type="pres">
      <dgm:prSet presAssocID="{45235256-D067-4271-BB39-BA3EC220D0B7}" presName="compNode" presStyleCnt="0"/>
      <dgm:spPr/>
    </dgm:pt>
    <dgm:pt modelId="{1630C2DF-9DCE-451A-8C62-21405789F2EB}" type="pres">
      <dgm:prSet presAssocID="{45235256-D067-4271-BB39-BA3EC220D0B7}" presName="aNode" presStyleLbl="bgShp" presStyleIdx="1" presStyleCnt="6"/>
      <dgm:spPr/>
    </dgm:pt>
    <dgm:pt modelId="{495C4F81-0CE5-4DCE-92E6-0434CF84FB14}" type="pres">
      <dgm:prSet presAssocID="{45235256-D067-4271-BB39-BA3EC220D0B7}" presName="textNode" presStyleLbl="bgShp" presStyleIdx="1" presStyleCnt="6"/>
      <dgm:spPr/>
    </dgm:pt>
    <dgm:pt modelId="{244E4E83-EB2F-461C-BAC4-42BC00E0ABF8}" type="pres">
      <dgm:prSet presAssocID="{45235256-D067-4271-BB39-BA3EC220D0B7}" presName="compChildNode" presStyleCnt="0"/>
      <dgm:spPr/>
    </dgm:pt>
    <dgm:pt modelId="{374B4FFD-D005-447A-9EF8-97AB973C7B5E}" type="pres">
      <dgm:prSet presAssocID="{45235256-D067-4271-BB39-BA3EC220D0B7}" presName="theInnerList" presStyleCnt="0"/>
      <dgm:spPr/>
    </dgm:pt>
    <dgm:pt modelId="{AB4E0267-B8C1-4B76-B4D6-08108DE5A630}" type="pres">
      <dgm:prSet presAssocID="{4802AFEA-D6BF-4435-9337-AEAAF82FE91D}" presName="childNode" presStyleLbl="node1" presStyleIdx="1" presStyleCnt="8">
        <dgm:presLayoutVars>
          <dgm:bulletEnabled val="1"/>
        </dgm:presLayoutVars>
      </dgm:prSet>
      <dgm:spPr/>
    </dgm:pt>
    <dgm:pt modelId="{96F674B4-F613-45A4-92C4-B5C5F729FF3A}" type="pres">
      <dgm:prSet presAssocID="{4802AFEA-D6BF-4435-9337-AEAAF82FE91D}" presName="aSpace2" presStyleCnt="0"/>
      <dgm:spPr/>
    </dgm:pt>
    <dgm:pt modelId="{8289D31D-920D-4A2E-809B-E8C770179FAD}" type="pres">
      <dgm:prSet presAssocID="{B4608957-16BD-4D27-B20E-263F8C3281F6}" presName="childNode" presStyleLbl="node1" presStyleIdx="2" presStyleCnt="8">
        <dgm:presLayoutVars>
          <dgm:bulletEnabled val="1"/>
        </dgm:presLayoutVars>
      </dgm:prSet>
      <dgm:spPr/>
    </dgm:pt>
    <dgm:pt modelId="{7DAE6E7C-1519-4B82-8DA0-91A4390D925C}" type="pres">
      <dgm:prSet presAssocID="{45235256-D067-4271-BB39-BA3EC220D0B7}" presName="aSpace" presStyleCnt="0"/>
      <dgm:spPr/>
    </dgm:pt>
    <dgm:pt modelId="{7762A7C0-59DD-4DD7-9F03-05052DA3B464}" type="pres">
      <dgm:prSet presAssocID="{F475BC23-2EE4-4FF2-A798-32AFA96F15A4}" presName="compNode" presStyleCnt="0"/>
      <dgm:spPr/>
    </dgm:pt>
    <dgm:pt modelId="{5E5096A3-BBB4-456C-81E1-B54F3A39AA32}" type="pres">
      <dgm:prSet presAssocID="{F475BC23-2EE4-4FF2-A798-32AFA96F15A4}" presName="aNode" presStyleLbl="bgShp" presStyleIdx="2" presStyleCnt="6"/>
      <dgm:spPr/>
    </dgm:pt>
    <dgm:pt modelId="{6D45AA89-6BE0-42DF-AF24-3E6F7DBEF874}" type="pres">
      <dgm:prSet presAssocID="{F475BC23-2EE4-4FF2-A798-32AFA96F15A4}" presName="textNode" presStyleLbl="bgShp" presStyleIdx="2" presStyleCnt="6"/>
      <dgm:spPr/>
    </dgm:pt>
    <dgm:pt modelId="{7DB569C3-132B-404F-B6A8-5B8C413F728D}" type="pres">
      <dgm:prSet presAssocID="{F475BC23-2EE4-4FF2-A798-32AFA96F15A4}" presName="compChildNode" presStyleCnt="0"/>
      <dgm:spPr/>
    </dgm:pt>
    <dgm:pt modelId="{6F2C7286-9535-4483-85B9-D8AAC1616427}" type="pres">
      <dgm:prSet presAssocID="{F475BC23-2EE4-4FF2-A798-32AFA96F15A4}" presName="theInnerList" presStyleCnt="0"/>
      <dgm:spPr/>
    </dgm:pt>
    <dgm:pt modelId="{70476262-9C72-4B90-B06C-730A1960AAAF}" type="pres">
      <dgm:prSet presAssocID="{B25004D7-C6AA-4204-9549-262323E3EB14}" presName="childNode" presStyleLbl="node1" presStyleIdx="3" presStyleCnt="8">
        <dgm:presLayoutVars>
          <dgm:bulletEnabled val="1"/>
        </dgm:presLayoutVars>
      </dgm:prSet>
      <dgm:spPr/>
    </dgm:pt>
    <dgm:pt modelId="{111C35C2-D3E0-4383-93A4-2C90E945093F}" type="pres">
      <dgm:prSet presAssocID="{B25004D7-C6AA-4204-9549-262323E3EB14}" presName="aSpace2" presStyleCnt="0"/>
      <dgm:spPr/>
    </dgm:pt>
    <dgm:pt modelId="{0F351286-CFBF-47ED-A59E-C97C84010752}" type="pres">
      <dgm:prSet presAssocID="{4B7A8A3F-C0A6-4847-86C6-FCEDF752C394}" presName="childNode" presStyleLbl="node1" presStyleIdx="4" presStyleCnt="8">
        <dgm:presLayoutVars>
          <dgm:bulletEnabled val="1"/>
        </dgm:presLayoutVars>
      </dgm:prSet>
      <dgm:spPr/>
    </dgm:pt>
    <dgm:pt modelId="{45DD3970-C44C-4209-902C-C2B8663F9AB1}" type="pres">
      <dgm:prSet presAssocID="{F475BC23-2EE4-4FF2-A798-32AFA96F15A4}" presName="aSpace" presStyleCnt="0"/>
      <dgm:spPr/>
    </dgm:pt>
    <dgm:pt modelId="{368B23C1-C527-4291-A4CD-3DF8F788BD3E}" type="pres">
      <dgm:prSet presAssocID="{DA7A0BE8-9D8C-4592-A2B0-558E481D6D55}" presName="compNode" presStyleCnt="0"/>
      <dgm:spPr/>
    </dgm:pt>
    <dgm:pt modelId="{AF7BC0AB-C8AA-4AEE-AF94-DF413838A7CA}" type="pres">
      <dgm:prSet presAssocID="{DA7A0BE8-9D8C-4592-A2B0-558E481D6D55}" presName="aNode" presStyleLbl="bgShp" presStyleIdx="3" presStyleCnt="6"/>
      <dgm:spPr/>
    </dgm:pt>
    <dgm:pt modelId="{FDEB5FFD-2482-48D9-9239-6594D4379B02}" type="pres">
      <dgm:prSet presAssocID="{DA7A0BE8-9D8C-4592-A2B0-558E481D6D55}" presName="textNode" presStyleLbl="bgShp" presStyleIdx="3" presStyleCnt="6"/>
      <dgm:spPr/>
    </dgm:pt>
    <dgm:pt modelId="{D63B4628-755E-497F-9AD9-68279EE79BF4}" type="pres">
      <dgm:prSet presAssocID="{DA7A0BE8-9D8C-4592-A2B0-558E481D6D55}" presName="compChildNode" presStyleCnt="0"/>
      <dgm:spPr/>
    </dgm:pt>
    <dgm:pt modelId="{D984D75E-37E1-487B-91D9-58D2941B4D16}" type="pres">
      <dgm:prSet presAssocID="{DA7A0BE8-9D8C-4592-A2B0-558E481D6D55}" presName="theInnerList" presStyleCnt="0"/>
      <dgm:spPr/>
    </dgm:pt>
    <dgm:pt modelId="{2B8BB693-3130-4291-A895-B14D170E4268}" type="pres">
      <dgm:prSet presAssocID="{2BBD3A30-A00E-4E9B-8930-786EEB97150D}" presName="childNode" presStyleLbl="node1" presStyleIdx="5" presStyleCnt="8">
        <dgm:presLayoutVars>
          <dgm:bulletEnabled val="1"/>
        </dgm:presLayoutVars>
      </dgm:prSet>
      <dgm:spPr/>
    </dgm:pt>
    <dgm:pt modelId="{27564529-1480-413D-9A9A-8AFDF20D50C5}" type="pres">
      <dgm:prSet presAssocID="{DA7A0BE8-9D8C-4592-A2B0-558E481D6D55}" presName="aSpace" presStyleCnt="0"/>
      <dgm:spPr/>
    </dgm:pt>
    <dgm:pt modelId="{752ACD10-D9FB-483B-B9B2-04B5A5B046D3}" type="pres">
      <dgm:prSet presAssocID="{E3E440A0-E579-47E4-A67E-2A07A484421A}" presName="compNode" presStyleCnt="0"/>
      <dgm:spPr/>
    </dgm:pt>
    <dgm:pt modelId="{CF11258F-8AA7-493F-A815-D62B60769D0B}" type="pres">
      <dgm:prSet presAssocID="{E3E440A0-E579-47E4-A67E-2A07A484421A}" presName="aNode" presStyleLbl="bgShp" presStyleIdx="4" presStyleCnt="6"/>
      <dgm:spPr/>
    </dgm:pt>
    <dgm:pt modelId="{04D9F3A0-CB2D-4132-9E71-4D13B98659E9}" type="pres">
      <dgm:prSet presAssocID="{E3E440A0-E579-47E4-A67E-2A07A484421A}" presName="textNode" presStyleLbl="bgShp" presStyleIdx="4" presStyleCnt="6"/>
      <dgm:spPr/>
    </dgm:pt>
    <dgm:pt modelId="{E259DD24-C99B-42DB-BE09-B72C024533A3}" type="pres">
      <dgm:prSet presAssocID="{E3E440A0-E579-47E4-A67E-2A07A484421A}" presName="compChildNode" presStyleCnt="0"/>
      <dgm:spPr/>
    </dgm:pt>
    <dgm:pt modelId="{9EC1DE91-A93B-4709-802B-0EB622FC9037}" type="pres">
      <dgm:prSet presAssocID="{E3E440A0-E579-47E4-A67E-2A07A484421A}" presName="theInnerList" presStyleCnt="0"/>
      <dgm:spPr/>
    </dgm:pt>
    <dgm:pt modelId="{10C2826D-413D-46EE-8FB2-A29C12048495}" type="pres">
      <dgm:prSet presAssocID="{1B5042C9-2484-4FEE-B87E-01798395B413}" presName="childNode" presStyleLbl="node1" presStyleIdx="6" presStyleCnt="8">
        <dgm:presLayoutVars>
          <dgm:bulletEnabled val="1"/>
        </dgm:presLayoutVars>
      </dgm:prSet>
      <dgm:spPr/>
    </dgm:pt>
    <dgm:pt modelId="{070A9B04-F865-4FC4-825F-85F113605A1B}" type="pres">
      <dgm:prSet presAssocID="{E3E440A0-E579-47E4-A67E-2A07A484421A}" presName="aSpace" presStyleCnt="0"/>
      <dgm:spPr/>
    </dgm:pt>
    <dgm:pt modelId="{42A5CBA3-3C06-4A2C-8BC1-F19E2DBF28D4}" type="pres">
      <dgm:prSet presAssocID="{1D554287-9858-42D9-8006-845A9F9660BF}" presName="compNode" presStyleCnt="0"/>
      <dgm:spPr/>
    </dgm:pt>
    <dgm:pt modelId="{5D274D34-9A04-4BAB-BF2D-F55EA91221D2}" type="pres">
      <dgm:prSet presAssocID="{1D554287-9858-42D9-8006-845A9F9660BF}" presName="aNode" presStyleLbl="bgShp" presStyleIdx="5" presStyleCnt="6" custScaleX="156436"/>
      <dgm:spPr/>
    </dgm:pt>
    <dgm:pt modelId="{7303FD77-F051-4E21-A92B-66283E503B2B}" type="pres">
      <dgm:prSet presAssocID="{1D554287-9858-42D9-8006-845A9F9660BF}" presName="textNode" presStyleLbl="bgShp" presStyleIdx="5" presStyleCnt="6"/>
      <dgm:spPr/>
    </dgm:pt>
    <dgm:pt modelId="{AA7F6BCC-17FB-496B-B7FC-960A0D046B2A}" type="pres">
      <dgm:prSet presAssocID="{1D554287-9858-42D9-8006-845A9F9660BF}" presName="compChildNode" presStyleCnt="0"/>
      <dgm:spPr/>
    </dgm:pt>
    <dgm:pt modelId="{F95F1498-8465-432B-9480-A935DBE3A87A}" type="pres">
      <dgm:prSet presAssocID="{1D554287-9858-42D9-8006-845A9F9660BF}" presName="theInnerList" presStyleCnt="0"/>
      <dgm:spPr/>
    </dgm:pt>
    <dgm:pt modelId="{9076CBF7-A7C5-4370-9330-BB5E6AFF0DE4}" type="pres">
      <dgm:prSet presAssocID="{63109884-56AF-49D5-8398-E8CA23A9D31F}" presName="childNode" presStyleLbl="node1" presStyleIdx="7" presStyleCnt="8" custScaleX="155343">
        <dgm:presLayoutVars>
          <dgm:bulletEnabled val="1"/>
        </dgm:presLayoutVars>
      </dgm:prSet>
      <dgm:spPr/>
    </dgm:pt>
  </dgm:ptLst>
  <dgm:cxnLst>
    <dgm:cxn modelId="{F120F302-A9A7-4FFD-86B2-F4D5D37DDD16}" srcId="{B03FEEC4-BD42-4FA2-AFF5-06A3CBF58EBF}" destId="{29F5B089-C020-47A1-BA6E-C53ACFE01AFD}" srcOrd="0" destOrd="0" parTransId="{A85AC2BB-83FA-45F3-978D-E891BA88757B}" sibTransId="{6BA38F68-82C0-4F02-82B2-1892C3DFE91E}"/>
    <dgm:cxn modelId="{BE8C9A1E-5EA4-4C33-8C3C-D3CCED2DECEF}" type="presOf" srcId="{4B7A8A3F-C0A6-4847-86C6-FCEDF752C394}" destId="{0F351286-CFBF-47ED-A59E-C97C84010752}" srcOrd="0" destOrd="0" presId="urn:microsoft.com/office/officeart/2005/8/layout/lProcess2"/>
    <dgm:cxn modelId="{E663521F-EBFA-48C8-8CFE-8D68A39FC921}" srcId="{DA7A0BE8-9D8C-4592-A2B0-558E481D6D55}" destId="{2BBD3A30-A00E-4E9B-8930-786EEB97150D}" srcOrd="0" destOrd="0" parTransId="{DBE721E7-8CDB-4EDC-AB1E-F2D5036AAFFC}" sibTransId="{085A94E7-9E17-4ACF-897E-D5CAF2043E83}"/>
    <dgm:cxn modelId="{D9DDCF21-DC05-45EC-86FD-EC9EEE486EE2}" type="presOf" srcId="{F475BC23-2EE4-4FF2-A798-32AFA96F15A4}" destId="{5E5096A3-BBB4-456C-81E1-B54F3A39AA32}" srcOrd="0" destOrd="0" presId="urn:microsoft.com/office/officeart/2005/8/layout/lProcess2"/>
    <dgm:cxn modelId="{396C2329-C716-4521-968C-905259AC031C}" type="presOf" srcId="{2BBD3A30-A00E-4E9B-8930-786EEB97150D}" destId="{2B8BB693-3130-4291-A895-B14D170E4268}" srcOrd="0" destOrd="0" presId="urn:microsoft.com/office/officeart/2005/8/layout/lProcess2"/>
    <dgm:cxn modelId="{C8762A39-3EE0-43B4-B30D-2F3E56E07E8B}" srcId="{45235256-D067-4271-BB39-BA3EC220D0B7}" destId="{4802AFEA-D6BF-4435-9337-AEAAF82FE91D}" srcOrd="0" destOrd="0" parTransId="{6F5A433A-3519-4549-A33D-F8CB7B68CF7B}" sibTransId="{D0F1D3BA-3428-480E-B04D-23F95355FA7E}"/>
    <dgm:cxn modelId="{6F13B339-37D2-47DE-B46E-BFD8F4C3EEFE}" srcId="{45235256-D067-4271-BB39-BA3EC220D0B7}" destId="{B4608957-16BD-4D27-B20E-263F8C3281F6}" srcOrd="1" destOrd="0" parTransId="{3810E11D-D340-4B72-BA42-646FD5AE5F87}" sibTransId="{C8D49C54-2448-4952-B22C-999DED23B32C}"/>
    <dgm:cxn modelId="{D972823A-A32F-42C3-A4F7-0DCAD821E1C8}" srcId="{F475BC23-2EE4-4FF2-A798-32AFA96F15A4}" destId="{B25004D7-C6AA-4204-9549-262323E3EB14}" srcOrd="0" destOrd="0" parTransId="{EC04DD09-4DDE-4BD7-9448-7CB9D9595206}" sibTransId="{E1B11007-19FC-40D2-8A02-EB0BC0A4C00F}"/>
    <dgm:cxn modelId="{BA422B5B-A6A4-4D99-B7F2-FB363B6C7CBC}" type="presOf" srcId="{F475BC23-2EE4-4FF2-A798-32AFA96F15A4}" destId="{6D45AA89-6BE0-42DF-AF24-3E6F7DBEF874}" srcOrd="1" destOrd="0" presId="urn:microsoft.com/office/officeart/2005/8/layout/lProcess2"/>
    <dgm:cxn modelId="{A409C05D-3013-4550-87E4-C4A804258EF4}" type="presOf" srcId="{DA7A0BE8-9D8C-4592-A2B0-558E481D6D55}" destId="{AF7BC0AB-C8AA-4AEE-AF94-DF413838A7CA}" srcOrd="0" destOrd="0" presId="urn:microsoft.com/office/officeart/2005/8/layout/lProcess2"/>
    <dgm:cxn modelId="{713C1460-6770-40F3-A247-F9B494ACF21E}" srcId="{E3E440A0-E579-47E4-A67E-2A07A484421A}" destId="{1B5042C9-2484-4FEE-B87E-01798395B413}" srcOrd="0" destOrd="0" parTransId="{D8559DE4-1D3D-4987-A6F6-3C4606A8593C}" sibTransId="{5E389DB9-E3B9-46C2-AA10-A646C17D9DF0}"/>
    <dgm:cxn modelId="{3047CB60-8D2B-4173-8AF3-37249CBACA87}" srcId="{29F5B089-C020-47A1-BA6E-C53ACFE01AFD}" destId="{10D6A351-883B-4D66-AB4E-DE2C9FFAC93F}" srcOrd="0" destOrd="0" parTransId="{3733719A-6E56-4CC0-94B8-166C613E7C3A}" sibTransId="{9791C711-5DCC-4C82-BB84-C54204B45D7E}"/>
    <dgm:cxn modelId="{AA661A41-01C2-47B9-87A7-661605E365F0}" type="presOf" srcId="{B4608957-16BD-4D27-B20E-263F8C3281F6}" destId="{8289D31D-920D-4A2E-809B-E8C770179FAD}" srcOrd="0" destOrd="0" presId="urn:microsoft.com/office/officeart/2005/8/layout/lProcess2"/>
    <dgm:cxn modelId="{65F3D868-1C6C-46F8-B425-03E736C54013}" type="presOf" srcId="{63109884-56AF-49D5-8398-E8CA23A9D31F}" destId="{9076CBF7-A7C5-4370-9330-BB5E6AFF0DE4}" srcOrd="0" destOrd="0" presId="urn:microsoft.com/office/officeart/2005/8/layout/lProcess2"/>
    <dgm:cxn modelId="{2EDA154A-6275-405F-A4A8-FF230BEBE382}" type="presOf" srcId="{B25004D7-C6AA-4204-9549-262323E3EB14}" destId="{70476262-9C72-4B90-B06C-730A1960AAAF}" srcOrd="0" destOrd="0" presId="urn:microsoft.com/office/officeart/2005/8/layout/lProcess2"/>
    <dgm:cxn modelId="{C6C0E36A-FE62-4A2C-A436-E8FCB1F1BE49}" type="presOf" srcId="{45235256-D067-4271-BB39-BA3EC220D0B7}" destId="{495C4F81-0CE5-4DCE-92E6-0434CF84FB14}" srcOrd="1" destOrd="0" presId="urn:microsoft.com/office/officeart/2005/8/layout/lProcess2"/>
    <dgm:cxn modelId="{55DD4C4B-429F-4285-B5F5-75A2B544E15B}" srcId="{B03FEEC4-BD42-4FA2-AFF5-06A3CBF58EBF}" destId="{F475BC23-2EE4-4FF2-A798-32AFA96F15A4}" srcOrd="2" destOrd="0" parTransId="{01DCFC0A-E82A-4141-9695-23BEFE753FE1}" sibTransId="{DD7247CE-05C9-4A1D-A3F7-67BBABDDAB4E}"/>
    <dgm:cxn modelId="{D1539457-FFF3-4F69-BD92-7F7462B7165C}" srcId="{B03FEEC4-BD42-4FA2-AFF5-06A3CBF58EBF}" destId="{DA7A0BE8-9D8C-4592-A2B0-558E481D6D55}" srcOrd="3" destOrd="0" parTransId="{39D63D8D-24D2-4FF9-BDEB-764CF936016B}" sibTransId="{C7FFDC20-6E03-4700-94B7-EF3AF7E2C443}"/>
    <dgm:cxn modelId="{77C48478-4E71-4B16-8C07-11035E5FD740}" type="presOf" srcId="{29F5B089-C020-47A1-BA6E-C53ACFE01AFD}" destId="{F9CE335E-E3DD-49C3-AB6C-18D0EB887E60}" srcOrd="1" destOrd="0" presId="urn:microsoft.com/office/officeart/2005/8/layout/lProcess2"/>
    <dgm:cxn modelId="{059A0B89-0DCC-40AF-B124-DC7A7ADDCE48}" srcId="{B03FEEC4-BD42-4FA2-AFF5-06A3CBF58EBF}" destId="{45235256-D067-4271-BB39-BA3EC220D0B7}" srcOrd="1" destOrd="0" parTransId="{F4ECF28A-7D26-4B25-90A7-E76F150A8A0B}" sibTransId="{D82707F2-F034-4677-95BF-39F51020E969}"/>
    <dgm:cxn modelId="{9BF2918E-8D39-4BC9-B971-28E5FB02E5C7}" srcId="{F475BC23-2EE4-4FF2-A798-32AFA96F15A4}" destId="{4B7A8A3F-C0A6-4847-86C6-FCEDF752C394}" srcOrd="1" destOrd="0" parTransId="{14115282-25A5-4B44-91AC-B7D44E68433E}" sibTransId="{A96B9AFE-E771-4293-A370-5E0D2C8701A8}"/>
    <dgm:cxn modelId="{4815D68E-4DBA-457E-9538-A4CA794F0143}" type="presOf" srcId="{DA7A0BE8-9D8C-4592-A2B0-558E481D6D55}" destId="{FDEB5FFD-2482-48D9-9239-6594D4379B02}" srcOrd="1" destOrd="0" presId="urn:microsoft.com/office/officeart/2005/8/layout/lProcess2"/>
    <dgm:cxn modelId="{6E6E8C93-8437-4040-95DA-723310B7F604}" type="presOf" srcId="{1D554287-9858-42D9-8006-845A9F9660BF}" destId="{7303FD77-F051-4E21-A92B-66283E503B2B}" srcOrd="1" destOrd="0" presId="urn:microsoft.com/office/officeart/2005/8/layout/lProcess2"/>
    <dgm:cxn modelId="{33EA359E-C493-4058-908F-F7DF03B8796E}" type="presOf" srcId="{29F5B089-C020-47A1-BA6E-C53ACFE01AFD}" destId="{64D8D2BB-20B0-47FE-BDA0-4232677CD376}" srcOrd="0" destOrd="0" presId="urn:microsoft.com/office/officeart/2005/8/layout/lProcess2"/>
    <dgm:cxn modelId="{B3A1369F-5CAA-481B-B918-A4C9F28B193D}" type="presOf" srcId="{45235256-D067-4271-BB39-BA3EC220D0B7}" destId="{1630C2DF-9DCE-451A-8C62-21405789F2EB}" srcOrd="0" destOrd="0" presId="urn:microsoft.com/office/officeart/2005/8/layout/lProcess2"/>
    <dgm:cxn modelId="{6BA33A9F-3AC9-4A9D-AAD6-97D2EB6CFAE9}" srcId="{B03FEEC4-BD42-4FA2-AFF5-06A3CBF58EBF}" destId="{E3E440A0-E579-47E4-A67E-2A07A484421A}" srcOrd="4" destOrd="0" parTransId="{E74B4EB3-2D68-476B-8E4F-BAD987C2ABF0}" sibTransId="{ADA9BAAA-4683-41E4-904A-4297BAAEC844}"/>
    <dgm:cxn modelId="{F0035CA7-F924-43FF-92AA-906F97190185}" type="presOf" srcId="{1B5042C9-2484-4FEE-B87E-01798395B413}" destId="{10C2826D-413D-46EE-8FB2-A29C12048495}" srcOrd="0" destOrd="0" presId="urn:microsoft.com/office/officeart/2005/8/layout/lProcess2"/>
    <dgm:cxn modelId="{4B921DAD-CC6A-42E3-B9FE-8027A91D3C19}" srcId="{1D554287-9858-42D9-8006-845A9F9660BF}" destId="{63109884-56AF-49D5-8398-E8CA23A9D31F}" srcOrd="0" destOrd="0" parTransId="{96E58618-5827-4DE7-9732-AE198BDC26EF}" sibTransId="{04B8CFA0-8EBB-4366-A653-CEA5B19AD849}"/>
    <dgm:cxn modelId="{27EC6BBB-8416-4B38-952B-1CF2744724EF}" type="presOf" srcId="{1D554287-9858-42D9-8006-845A9F9660BF}" destId="{5D274D34-9A04-4BAB-BF2D-F55EA91221D2}" srcOrd="0" destOrd="0" presId="urn:microsoft.com/office/officeart/2005/8/layout/lProcess2"/>
    <dgm:cxn modelId="{EB2E1CC8-C9C5-4196-B845-3383BD5BC6D0}" type="presOf" srcId="{10D6A351-883B-4D66-AB4E-DE2C9FFAC93F}" destId="{47BBA44C-4E23-4EC7-B4B9-6763A87153D9}" srcOrd="0" destOrd="0" presId="urn:microsoft.com/office/officeart/2005/8/layout/lProcess2"/>
    <dgm:cxn modelId="{04539ECA-E35E-4F6A-9CFA-469639DA32D6}" type="presOf" srcId="{E3E440A0-E579-47E4-A67E-2A07A484421A}" destId="{04D9F3A0-CB2D-4132-9E71-4D13B98659E9}" srcOrd="1" destOrd="0" presId="urn:microsoft.com/office/officeart/2005/8/layout/lProcess2"/>
    <dgm:cxn modelId="{E52F3AD7-8B07-4A99-8A1C-3BA37C076524}" type="presOf" srcId="{4802AFEA-D6BF-4435-9337-AEAAF82FE91D}" destId="{AB4E0267-B8C1-4B76-B4D6-08108DE5A630}" srcOrd="0" destOrd="0" presId="urn:microsoft.com/office/officeart/2005/8/layout/lProcess2"/>
    <dgm:cxn modelId="{555567D9-2D02-40BC-96E8-19C5A074C276}" type="presOf" srcId="{B03FEEC4-BD42-4FA2-AFF5-06A3CBF58EBF}" destId="{D87B6FC8-262E-41EC-892F-8CC363420B2B}" srcOrd="0" destOrd="0" presId="urn:microsoft.com/office/officeart/2005/8/layout/lProcess2"/>
    <dgm:cxn modelId="{90B753EC-ABD5-435B-866F-9F93FA1E140F}" srcId="{B03FEEC4-BD42-4FA2-AFF5-06A3CBF58EBF}" destId="{1D554287-9858-42D9-8006-845A9F9660BF}" srcOrd="5" destOrd="0" parTransId="{FB9C908B-8A73-42F5-AA42-9E929EDC5274}" sibTransId="{90F55C09-2A49-48D7-B8CE-1A4AA40E7B3D}"/>
    <dgm:cxn modelId="{D80AB1FD-F1FC-49BF-BFE2-B02670D31D39}" type="presOf" srcId="{E3E440A0-E579-47E4-A67E-2A07A484421A}" destId="{CF11258F-8AA7-493F-A815-D62B60769D0B}" srcOrd="0" destOrd="0" presId="urn:microsoft.com/office/officeart/2005/8/layout/lProcess2"/>
    <dgm:cxn modelId="{9A5C7BDD-99FC-42E7-B95E-3CB07FD38EEF}" type="presParOf" srcId="{D87B6FC8-262E-41EC-892F-8CC363420B2B}" destId="{2A3E5BBC-097F-43C6-8DBC-F281ECD7007B}" srcOrd="0" destOrd="0" presId="urn:microsoft.com/office/officeart/2005/8/layout/lProcess2"/>
    <dgm:cxn modelId="{58FBB31C-B21C-4F39-B8C8-5680CFFDE382}" type="presParOf" srcId="{2A3E5BBC-097F-43C6-8DBC-F281ECD7007B}" destId="{64D8D2BB-20B0-47FE-BDA0-4232677CD376}" srcOrd="0" destOrd="0" presId="urn:microsoft.com/office/officeart/2005/8/layout/lProcess2"/>
    <dgm:cxn modelId="{1D49BD06-278C-4E1B-8C5F-A7E4C376518E}" type="presParOf" srcId="{2A3E5BBC-097F-43C6-8DBC-F281ECD7007B}" destId="{F9CE335E-E3DD-49C3-AB6C-18D0EB887E60}" srcOrd="1" destOrd="0" presId="urn:microsoft.com/office/officeart/2005/8/layout/lProcess2"/>
    <dgm:cxn modelId="{9CC6AD97-AB54-48FB-B1BE-8E720038B9AF}" type="presParOf" srcId="{2A3E5BBC-097F-43C6-8DBC-F281ECD7007B}" destId="{002CBD17-5B3B-4560-AAF6-0D982765BF37}" srcOrd="2" destOrd="0" presId="urn:microsoft.com/office/officeart/2005/8/layout/lProcess2"/>
    <dgm:cxn modelId="{26864271-AD2D-492A-B1BD-5B165BCD4306}" type="presParOf" srcId="{002CBD17-5B3B-4560-AAF6-0D982765BF37}" destId="{C8FF22D7-2D0B-4029-AE95-9BAD11476D1D}" srcOrd="0" destOrd="0" presId="urn:microsoft.com/office/officeart/2005/8/layout/lProcess2"/>
    <dgm:cxn modelId="{D541333A-A9AD-4803-8076-44F1B6C008F9}" type="presParOf" srcId="{C8FF22D7-2D0B-4029-AE95-9BAD11476D1D}" destId="{47BBA44C-4E23-4EC7-B4B9-6763A87153D9}" srcOrd="0" destOrd="0" presId="urn:microsoft.com/office/officeart/2005/8/layout/lProcess2"/>
    <dgm:cxn modelId="{0655B76C-82E9-4D73-ACF3-8A889E9B4924}" type="presParOf" srcId="{D87B6FC8-262E-41EC-892F-8CC363420B2B}" destId="{624F9F63-0435-481D-A0F6-5D571CC13F2A}" srcOrd="1" destOrd="0" presId="urn:microsoft.com/office/officeart/2005/8/layout/lProcess2"/>
    <dgm:cxn modelId="{4C2E5434-A2C1-4CF6-A202-36BCFB21EDF9}" type="presParOf" srcId="{D87B6FC8-262E-41EC-892F-8CC363420B2B}" destId="{DC580A4A-7BC0-44EC-860D-FB1CE313DCD4}" srcOrd="2" destOrd="0" presId="urn:microsoft.com/office/officeart/2005/8/layout/lProcess2"/>
    <dgm:cxn modelId="{3E4A689B-D043-46D2-86AF-9E5CF264E933}" type="presParOf" srcId="{DC580A4A-7BC0-44EC-860D-FB1CE313DCD4}" destId="{1630C2DF-9DCE-451A-8C62-21405789F2EB}" srcOrd="0" destOrd="0" presId="urn:microsoft.com/office/officeart/2005/8/layout/lProcess2"/>
    <dgm:cxn modelId="{90CD37CF-030C-40F7-AD6B-FECC4E134CA9}" type="presParOf" srcId="{DC580A4A-7BC0-44EC-860D-FB1CE313DCD4}" destId="{495C4F81-0CE5-4DCE-92E6-0434CF84FB14}" srcOrd="1" destOrd="0" presId="urn:microsoft.com/office/officeart/2005/8/layout/lProcess2"/>
    <dgm:cxn modelId="{D2FE4D51-80E8-46E2-91B2-44DD1AAADC47}" type="presParOf" srcId="{DC580A4A-7BC0-44EC-860D-FB1CE313DCD4}" destId="{244E4E83-EB2F-461C-BAC4-42BC00E0ABF8}" srcOrd="2" destOrd="0" presId="urn:microsoft.com/office/officeart/2005/8/layout/lProcess2"/>
    <dgm:cxn modelId="{B1888E2E-6F52-4005-8496-146D5D66D427}" type="presParOf" srcId="{244E4E83-EB2F-461C-BAC4-42BC00E0ABF8}" destId="{374B4FFD-D005-447A-9EF8-97AB973C7B5E}" srcOrd="0" destOrd="0" presId="urn:microsoft.com/office/officeart/2005/8/layout/lProcess2"/>
    <dgm:cxn modelId="{BE1B1CB4-6542-45C5-930D-DABCE9DD5C06}" type="presParOf" srcId="{374B4FFD-D005-447A-9EF8-97AB973C7B5E}" destId="{AB4E0267-B8C1-4B76-B4D6-08108DE5A630}" srcOrd="0" destOrd="0" presId="urn:microsoft.com/office/officeart/2005/8/layout/lProcess2"/>
    <dgm:cxn modelId="{F9A0FD64-A1D6-4AD6-BDE2-CE0F1C2A1A5F}" type="presParOf" srcId="{374B4FFD-D005-447A-9EF8-97AB973C7B5E}" destId="{96F674B4-F613-45A4-92C4-B5C5F729FF3A}" srcOrd="1" destOrd="0" presId="urn:microsoft.com/office/officeart/2005/8/layout/lProcess2"/>
    <dgm:cxn modelId="{EEE70E45-87D9-4AEF-AA66-8D24F3C83028}" type="presParOf" srcId="{374B4FFD-D005-447A-9EF8-97AB973C7B5E}" destId="{8289D31D-920D-4A2E-809B-E8C770179FAD}" srcOrd="2" destOrd="0" presId="urn:microsoft.com/office/officeart/2005/8/layout/lProcess2"/>
    <dgm:cxn modelId="{68EEF19D-3C45-46DD-9DFD-B12895452A5F}" type="presParOf" srcId="{D87B6FC8-262E-41EC-892F-8CC363420B2B}" destId="{7DAE6E7C-1519-4B82-8DA0-91A4390D925C}" srcOrd="3" destOrd="0" presId="urn:microsoft.com/office/officeart/2005/8/layout/lProcess2"/>
    <dgm:cxn modelId="{7F69CA2F-BC3E-49DD-9F68-99F6BA141FA6}" type="presParOf" srcId="{D87B6FC8-262E-41EC-892F-8CC363420B2B}" destId="{7762A7C0-59DD-4DD7-9F03-05052DA3B464}" srcOrd="4" destOrd="0" presId="urn:microsoft.com/office/officeart/2005/8/layout/lProcess2"/>
    <dgm:cxn modelId="{521AD226-5B91-4034-9E1D-AF421276F7C9}" type="presParOf" srcId="{7762A7C0-59DD-4DD7-9F03-05052DA3B464}" destId="{5E5096A3-BBB4-456C-81E1-B54F3A39AA32}" srcOrd="0" destOrd="0" presId="urn:microsoft.com/office/officeart/2005/8/layout/lProcess2"/>
    <dgm:cxn modelId="{C8641CB7-8AC6-4242-9238-FB7698B053D4}" type="presParOf" srcId="{7762A7C0-59DD-4DD7-9F03-05052DA3B464}" destId="{6D45AA89-6BE0-42DF-AF24-3E6F7DBEF874}" srcOrd="1" destOrd="0" presId="urn:microsoft.com/office/officeart/2005/8/layout/lProcess2"/>
    <dgm:cxn modelId="{DDA344C1-F4CA-445B-9B14-8BAC7EC6F420}" type="presParOf" srcId="{7762A7C0-59DD-4DD7-9F03-05052DA3B464}" destId="{7DB569C3-132B-404F-B6A8-5B8C413F728D}" srcOrd="2" destOrd="0" presId="urn:microsoft.com/office/officeart/2005/8/layout/lProcess2"/>
    <dgm:cxn modelId="{D6CBB95E-63A7-41D6-B2AC-EC1BA1E8BE56}" type="presParOf" srcId="{7DB569C3-132B-404F-B6A8-5B8C413F728D}" destId="{6F2C7286-9535-4483-85B9-D8AAC1616427}" srcOrd="0" destOrd="0" presId="urn:microsoft.com/office/officeart/2005/8/layout/lProcess2"/>
    <dgm:cxn modelId="{765F06AA-7BD5-410D-9693-7FD627D0E442}" type="presParOf" srcId="{6F2C7286-9535-4483-85B9-D8AAC1616427}" destId="{70476262-9C72-4B90-B06C-730A1960AAAF}" srcOrd="0" destOrd="0" presId="urn:microsoft.com/office/officeart/2005/8/layout/lProcess2"/>
    <dgm:cxn modelId="{9FF7D290-23CA-4DC5-976A-285149C3B80B}" type="presParOf" srcId="{6F2C7286-9535-4483-85B9-D8AAC1616427}" destId="{111C35C2-D3E0-4383-93A4-2C90E945093F}" srcOrd="1" destOrd="0" presId="urn:microsoft.com/office/officeart/2005/8/layout/lProcess2"/>
    <dgm:cxn modelId="{2994AFC2-A10D-43F7-9235-3D23C64B9341}" type="presParOf" srcId="{6F2C7286-9535-4483-85B9-D8AAC1616427}" destId="{0F351286-CFBF-47ED-A59E-C97C84010752}" srcOrd="2" destOrd="0" presId="urn:microsoft.com/office/officeart/2005/8/layout/lProcess2"/>
    <dgm:cxn modelId="{0B939156-63B3-49BD-9969-BF7E2F3CFBD8}" type="presParOf" srcId="{D87B6FC8-262E-41EC-892F-8CC363420B2B}" destId="{45DD3970-C44C-4209-902C-C2B8663F9AB1}" srcOrd="5" destOrd="0" presId="urn:microsoft.com/office/officeart/2005/8/layout/lProcess2"/>
    <dgm:cxn modelId="{DD129EA5-668A-4F77-B16C-7F7CB66608E9}" type="presParOf" srcId="{D87B6FC8-262E-41EC-892F-8CC363420B2B}" destId="{368B23C1-C527-4291-A4CD-3DF8F788BD3E}" srcOrd="6" destOrd="0" presId="urn:microsoft.com/office/officeart/2005/8/layout/lProcess2"/>
    <dgm:cxn modelId="{9315D4EB-06AC-411E-9218-6080841EA34F}" type="presParOf" srcId="{368B23C1-C527-4291-A4CD-3DF8F788BD3E}" destId="{AF7BC0AB-C8AA-4AEE-AF94-DF413838A7CA}" srcOrd="0" destOrd="0" presId="urn:microsoft.com/office/officeart/2005/8/layout/lProcess2"/>
    <dgm:cxn modelId="{A023A17F-9B41-4E51-A223-A36BC5E27F92}" type="presParOf" srcId="{368B23C1-C527-4291-A4CD-3DF8F788BD3E}" destId="{FDEB5FFD-2482-48D9-9239-6594D4379B02}" srcOrd="1" destOrd="0" presId="urn:microsoft.com/office/officeart/2005/8/layout/lProcess2"/>
    <dgm:cxn modelId="{9878AF84-2964-4F13-8AA1-A75FD8D40EFE}" type="presParOf" srcId="{368B23C1-C527-4291-A4CD-3DF8F788BD3E}" destId="{D63B4628-755E-497F-9AD9-68279EE79BF4}" srcOrd="2" destOrd="0" presId="urn:microsoft.com/office/officeart/2005/8/layout/lProcess2"/>
    <dgm:cxn modelId="{7C19F402-E99F-421F-AA82-51ED3D66FFCF}" type="presParOf" srcId="{D63B4628-755E-497F-9AD9-68279EE79BF4}" destId="{D984D75E-37E1-487B-91D9-58D2941B4D16}" srcOrd="0" destOrd="0" presId="urn:microsoft.com/office/officeart/2005/8/layout/lProcess2"/>
    <dgm:cxn modelId="{729D2C53-6D14-4A6D-9B6A-6BFEE10DDF12}" type="presParOf" srcId="{D984D75E-37E1-487B-91D9-58D2941B4D16}" destId="{2B8BB693-3130-4291-A895-B14D170E4268}" srcOrd="0" destOrd="0" presId="urn:microsoft.com/office/officeart/2005/8/layout/lProcess2"/>
    <dgm:cxn modelId="{51176605-5E91-4A4A-8532-7CDF13379D70}" type="presParOf" srcId="{D87B6FC8-262E-41EC-892F-8CC363420B2B}" destId="{27564529-1480-413D-9A9A-8AFDF20D50C5}" srcOrd="7" destOrd="0" presId="urn:microsoft.com/office/officeart/2005/8/layout/lProcess2"/>
    <dgm:cxn modelId="{00796619-3CB7-49A9-A0D3-3499BA2C9AAC}" type="presParOf" srcId="{D87B6FC8-262E-41EC-892F-8CC363420B2B}" destId="{752ACD10-D9FB-483B-B9B2-04B5A5B046D3}" srcOrd="8" destOrd="0" presId="urn:microsoft.com/office/officeart/2005/8/layout/lProcess2"/>
    <dgm:cxn modelId="{EADC679E-7C7B-405A-9B8C-4997882D48C7}" type="presParOf" srcId="{752ACD10-D9FB-483B-B9B2-04B5A5B046D3}" destId="{CF11258F-8AA7-493F-A815-D62B60769D0B}" srcOrd="0" destOrd="0" presId="urn:microsoft.com/office/officeart/2005/8/layout/lProcess2"/>
    <dgm:cxn modelId="{38E2CFEE-6CFD-4EB4-A25B-395BAE75D8CC}" type="presParOf" srcId="{752ACD10-D9FB-483B-B9B2-04B5A5B046D3}" destId="{04D9F3A0-CB2D-4132-9E71-4D13B98659E9}" srcOrd="1" destOrd="0" presId="urn:microsoft.com/office/officeart/2005/8/layout/lProcess2"/>
    <dgm:cxn modelId="{8D974FF3-9360-40B0-9D37-C84EBDA718C4}" type="presParOf" srcId="{752ACD10-D9FB-483B-B9B2-04B5A5B046D3}" destId="{E259DD24-C99B-42DB-BE09-B72C024533A3}" srcOrd="2" destOrd="0" presId="urn:microsoft.com/office/officeart/2005/8/layout/lProcess2"/>
    <dgm:cxn modelId="{D52DA9DE-9768-4A14-8BFC-0C6D989D850E}" type="presParOf" srcId="{E259DD24-C99B-42DB-BE09-B72C024533A3}" destId="{9EC1DE91-A93B-4709-802B-0EB622FC9037}" srcOrd="0" destOrd="0" presId="urn:microsoft.com/office/officeart/2005/8/layout/lProcess2"/>
    <dgm:cxn modelId="{5809F3C6-3696-458E-A136-2630D55CF26B}" type="presParOf" srcId="{9EC1DE91-A93B-4709-802B-0EB622FC9037}" destId="{10C2826D-413D-46EE-8FB2-A29C12048495}" srcOrd="0" destOrd="0" presId="urn:microsoft.com/office/officeart/2005/8/layout/lProcess2"/>
    <dgm:cxn modelId="{48392B3B-CC1A-4FDC-96DE-06524D9CD696}" type="presParOf" srcId="{D87B6FC8-262E-41EC-892F-8CC363420B2B}" destId="{070A9B04-F865-4FC4-825F-85F113605A1B}" srcOrd="9" destOrd="0" presId="urn:microsoft.com/office/officeart/2005/8/layout/lProcess2"/>
    <dgm:cxn modelId="{E8BDAC19-2B49-4D96-A118-9149CAE7D6FE}" type="presParOf" srcId="{D87B6FC8-262E-41EC-892F-8CC363420B2B}" destId="{42A5CBA3-3C06-4A2C-8BC1-F19E2DBF28D4}" srcOrd="10" destOrd="0" presId="urn:microsoft.com/office/officeart/2005/8/layout/lProcess2"/>
    <dgm:cxn modelId="{72C2E669-1B67-4395-B2DE-733DB7D0D5DC}" type="presParOf" srcId="{42A5CBA3-3C06-4A2C-8BC1-F19E2DBF28D4}" destId="{5D274D34-9A04-4BAB-BF2D-F55EA91221D2}" srcOrd="0" destOrd="0" presId="urn:microsoft.com/office/officeart/2005/8/layout/lProcess2"/>
    <dgm:cxn modelId="{95D28474-00B4-45BD-9434-3F5C375B2191}" type="presParOf" srcId="{42A5CBA3-3C06-4A2C-8BC1-F19E2DBF28D4}" destId="{7303FD77-F051-4E21-A92B-66283E503B2B}" srcOrd="1" destOrd="0" presId="urn:microsoft.com/office/officeart/2005/8/layout/lProcess2"/>
    <dgm:cxn modelId="{063AC8BC-7DE9-4BCA-AFD6-6113AF7891FD}" type="presParOf" srcId="{42A5CBA3-3C06-4A2C-8BC1-F19E2DBF28D4}" destId="{AA7F6BCC-17FB-496B-B7FC-960A0D046B2A}" srcOrd="2" destOrd="0" presId="urn:microsoft.com/office/officeart/2005/8/layout/lProcess2"/>
    <dgm:cxn modelId="{F8C74622-ADA5-48FE-8A7E-C8CF6D905C23}" type="presParOf" srcId="{AA7F6BCC-17FB-496B-B7FC-960A0D046B2A}" destId="{F95F1498-8465-432B-9480-A935DBE3A87A}" srcOrd="0" destOrd="0" presId="urn:microsoft.com/office/officeart/2005/8/layout/lProcess2"/>
    <dgm:cxn modelId="{4A817CDF-5C97-4737-82F6-2118968F48CF}" type="presParOf" srcId="{F95F1498-8465-432B-9480-A935DBE3A87A}" destId="{9076CBF7-A7C5-4370-9330-BB5E6AFF0DE4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D8D2BB-20B0-47FE-BDA0-4232677CD376}">
      <dsp:nvSpPr>
        <dsp:cNvPr id="0" name=""/>
        <dsp:cNvSpPr/>
      </dsp:nvSpPr>
      <dsp:spPr>
        <a:xfrm>
          <a:off x="739" y="0"/>
          <a:ext cx="490866" cy="147312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String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739" y="0"/>
        <a:ext cx="490866" cy="441936"/>
      </dsp:txXfrm>
    </dsp:sp>
    <dsp:sp modelId="{47BBA44C-4E23-4EC7-B4B9-6763A87153D9}">
      <dsp:nvSpPr>
        <dsp:cNvPr id="0" name=""/>
        <dsp:cNvSpPr/>
      </dsp:nvSpPr>
      <dsp:spPr>
        <a:xfrm>
          <a:off x="49826" y="441936"/>
          <a:ext cx="392692" cy="9575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str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61328" y="453438"/>
        <a:ext cx="369688" cy="934525"/>
      </dsp:txXfrm>
    </dsp:sp>
    <dsp:sp modelId="{1630C2DF-9DCE-451A-8C62-21405789F2EB}">
      <dsp:nvSpPr>
        <dsp:cNvPr id="0" name=""/>
        <dsp:cNvSpPr/>
      </dsp:nvSpPr>
      <dsp:spPr>
        <a:xfrm>
          <a:off x="528420" y="0"/>
          <a:ext cx="490866" cy="147312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Number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528420" y="0"/>
        <a:ext cx="490866" cy="441936"/>
      </dsp:txXfrm>
    </dsp:sp>
    <dsp:sp modelId="{AB4E0267-B8C1-4B76-B4D6-08108DE5A630}">
      <dsp:nvSpPr>
        <dsp:cNvPr id="0" name=""/>
        <dsp:cNvSpPr/>
      </dsp:nvSpPr>
      <dsp:spPr>
        <a:xfrm>
          <a:off x="577507" y="442368"/>
          <a:ext cx="392692" cy="4441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int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589009" y="453870"/>
        <a:ext cx="369688" cy="421162"/>
      </dsp:txXfrm>
    </dsp:sp>
    <dsp:sp modelId="{8289D31D-920D-4A2E-809B-E8C770179FAD}">
      <dsp:nvSpPr>
        <dsp:cNvPr id="0" name=""/>
        <dsp:cNvSpPr/>
      </dsp:nvSpPr>
      <dsp:spPr>
        <a:xfrm>
          <a:off x="577507" y="954868"/>
          <a:ext cx="392692" cy="4441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float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589009" y="966370"/>
        <a:ext cx="369688" cy="421162"/>
      </dsp:txXfrm>
    </dsp:sp>
    <dsp:sp modelId="{5E5096A3-BBB4-456C-81E1-B54F3A39AA32}">
      <dsp:nvSpPr>
        <dsp:cNvPr id="0" name=""/>
        <dsp:cNvSpPr/>
      </dsp:nvSpPr>
      <dsp:spPr>
        <a:xfrm>
          <a:off x="1056101" y="0"/>
          <a:ext cx="490866" cy="147312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Array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1056101" y="0"/>
        <a:ext cx="490866" cy="441936"/>
      </dsp:txXfrm>
    </dsp:sp>
    <dsp:sp modelId="{70476262-9C72-4B90-B06C-730A1960AAAF}">
      <dsp:nvSpPr>
        <dsp:cNvPr id="0" name=""/>
        <dsp:cNvSpPr/>
      </dsp:nvSpPr>
      <dsp:spPr>
        <a:xfrm>
          <a:off x="1105188" y="442368"/>
          <a:ext cx="392692" cy="4441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list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1116690" y="453870"/>
        <a:ext cx="369688" cy="421162"/>
      </dsp:txXfrm>
    </dsp:sp>
    <dsp:sp modelId="{0F351286-CFBF-47ED-A59E-C97C84010752}">
      <dsp:nvSpPr>
        <dsp:cNvPr id="0" name=""/>
        <dsp:cNvSpPr/>
      </dsp:nvSpPr>
      <dsp:spPr>
        <a:xfrm>
          <a:off x="1105188" y="954868"/>
          <a:ext cx="392692" cy="4441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tuple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1116690" y="966370"/>
        <a:ext cx="369688" cy="421162"/>
      </dsp:txXfrm>
    </dsp:sp>
    <dsp:sp modelId="{AF7BC0AB-C8AA-4AEE-AF94-DF413838A7CA}">
      <dsp:nvSpPr>
        <dsp:cNvPr id="0" name=""/>
        <dsp:cNvSpPr/>
      </dsp:nvSpPr>
      <dsp:spPr>
        <a:xfrm>
          <a:off x="1583782" y="0"/>
          <a:ext cx="490866" cy="147312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Object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1583782" y="0"/>
        <a:ext cx="490866" cy="441936"/>
      </dsp:txXfrm>
    </dsp:sp>
    <dsp:sp modelId="{2B8BB693-3130-4291-A895-B14D170E4268}">
      <dsp:nvSpPr>
        <dsp:cNvPr id="0" name=""/>
        <dsp:cNvSpPr/>
      </dsp:nvSpPr>
      <dsp:spPr>
        <a:xfrm>
          <a:off x="1632869" y="441936"/>
          <a:ext cx="392692" cy="9575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dict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1644371" y="453438"/>
        <a:ext cx="369688" cy="934525"/>
      </dsp:txXfrm>
    </dsp:sp>
    <dsp:sp modelId="{CF11258F-8AA7-493F-A815-D62B60769D0B}">
      <dsp:nvSpPr>
        <dsp:cNvPr id="0" name=""/>
        <dsp:cNvSpPr/>
      </dsp:nvSpPr>
      <dsp:spPr>
        <a:xfrm>
          <a:off x="2111463" y="0"/>
          <a:ext cx="490866" cy="147312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Boolean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2111463" y="0"/>
        <a:ext cx="490866" cy="441936"/>
      </dsp:txXfrm>
    </dsp:sp>
    <dsp:sp modelId="{10C2826D-413D-46EE-8FB2-A29C12048495}">
      <dsp:nvSpPr>
        <dsp:cNvPr id="0" name=""/>
        <dsp:cNvSpPr/>
      </dsp:nvSpPr>
      <dsp:spPr>
        <a:xfrm>
          <a:off x="2160550" y="441936"/>
          <a:ext cx="392692" cy="9575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bool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2172052" y="453438"/>
        <a:ext cx="369688" cy="934525"/>
      </dsp:txXfrm>
    </dsp:sp>
    <dsp:sp modelId="{5D274D34-9A04-4BAB-BF2D-F55EA91221D2}">
      <dsp:nvSpPr>
        <dsp:cNvPr id="0" name=""/>
        <dsp:cNvSpPr/>
      </dsp:nvSpPr>
      <dsp:spPr>
        <a:xfrm>
          <a:off x="2639145" y="0"/>
          <a:ext cx="767891" cy="147312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Null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2639145" y="0"/>
        <a:ext cx="767891" cy="441936"/>
      </dsp:txXfrm>
    </dsp:sp>
    <dsp:sp modelId="{9076CBF7-A7C5-4370-9330-BB5E6AFF0DE4}">
      <dsp:nvSpPr>
        <dsp:cNvPr id="0" name=""/>
        <dsp:cNvSpPr/>
      </dsp:nvSpPr>
      <dsp:spPr>
        <a:xfrm>
          <a:off x="2718080" y="442404"/>
          <a:ext cx="610020" cy="9565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marL="0" lvl="0" indent="0" algn="ctr" defTabSz="4000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rebuchet MS" panose="020B0603020202020204" pitchFamily="34" charset="0"/>
            </a:rPr>
            <a:t>NoneType</a:t>
          </a:r>
          <a:endParaRPr lang="fa-IR" sz="900" kern="1200" dirty="0">
            <a:latin typeface="Trebuchet MS" panose="020B0603020202020204" pitchFamily="34" charset="0"/>
          </a:endParaRPr>
        </a:p>
      </dsp:txBody>
      <dsp:txXfrm>
        <a:off x="2735947" y="460271"/>
        <a:ext cx="574286" cy="9208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99265F3-B574-4A98-8465-7312781EEE3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fa-I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25878D-C5BB-4BB0-A973-FF757F9ED27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7CEEE0ED-A0F5-4442-9C94-5288E26FF1D3}" type="datetimeFigureOut">
              <a:rPr lang="fa-IR" smtClean="0"/>
              <a:t>08/09/1444</a:t>
            </a:fld>
            <a:endParaRPr lang="fa-I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28D6B0-1855-47C6-A0CF-2D1CF59583B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fa-I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C46C63-9530-4EF8-A40B-9734F456CB1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9B487D63-D0EF-46B7-A41C-3F43038B63EC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28604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176990" y="1991850"/>
            <a:ext cx="6790019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>
                <a:latin typeface="Trebuchet MS" panose="020B0603020202020204" pitchFamily="34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337531" y="463007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0243" y="4182401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893253" y="3333348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71302" y="4923775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386266" y="50813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479460" y="2703980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261540" y="643097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507235" y="1080863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314019" y="3625322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8882858" y="4186761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58313" y="1596559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1396483" y="226428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617492" y="2000594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3425273" y="387880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8014029" y="4567546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400">
                <a:latin typeface="Trebuchet MS" panose="020B0603020202020204" pitchFamily="34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1"/>
          </p:nvPr>
        </p:nvSpPr>
        <p:spPr>
          <a:xfrm>
            <a:off x="786150" y="1208868"/>
            <a:ext cx="7571700" cy="362643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◎"/>
              <a:defRPr sz="2000">
                <a:latin typeface="Trebuchet MS" panose="020B0603020202020204" pitchFamily="34" charset="0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 dirty="0"/>
          </a:p>
        </p:txBody>
      </p:sp>
      <p:sp>
        <p:nvSpPr>
          <p:cNvPr id="43" name="Google Shape;43;p5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5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6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py-modindex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pypi.org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hyperlink" Target="mailto:alee_rezaa@outlook.com" TargetMode="External"/><Relationship Id="rId5" Type="http://schemas.openxmlformats.org/officeDocument/2006/relationships/hyperlink" Target="t.me/alee_rezaa" TargetMode="Externa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F397A8E-5870-48E2-844D-7BE7469581E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lum bright="70000" contrast="-70000"/>
            <a:alphaModFix amt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rcRect b="16349"/>
          <a:stretch/>
        </p:blipFill>
        <p:spPr>
          <a:xfrm>
            <a:off x="3460046" y="1444487"/>
            <a:ext cx="2223908" cy="2254526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2"/>
          <p:cNvSpPr txBox="1">
            <a:spLocks noGrp="1"/>
          </p:cNvSpPr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/>
              <a:t>Python Modules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A module is a file containing a set of functions you want to include in your application.</a:t>
            </a:r>
          </a:p>
          <a:p>
            <a:pPr marL="76200" indent="0">
              <a:buNone/>
            </a:pPr>
            <a:r>
              <a:rPr lang="en-US" sz="1400"/>
              <a:t>To create a module just save the code you want in a file with the file extension </a:t>
            </a:r>
            <a:r>
              <a:rPr lang="en-US" sz="1400">
                <a:solidFill>
                  <a:schemeClr val="accent1"/>
                </a:solidFill>
              </a:rPr>
              <a:t>.py</a:t>
            </a:r>
            <a:r>
              <a:rPr lang="en-US" sz="1400"/>
              <a:t>.</a:t>
            </a:r>
          </a:p>
          <a:p>
            <a:pPr marL="76200" indent="0">
              <a:buNone/>
            </a:pPr>
            <a:r>
              <a:rPr lang="en-US" sz="1400"/>
              <a:t>Python module index: </a:t>
            </a:r>
            <a:r>
              <a:rPr lang="en-US" sz="1100">
                <a:latin typeface="Consolas" panose="020B0609020204030204" pitchFamily="49" charset="0"/>
                <a:hlinkClick r:id="rId2"/>
              </a:rPr>
              <a:t>https://docs.python.org/3/py-modindex.html</a:t>
            </a:r>
            <a:endParaRPr lang="en-US" sz="1100">
              <a:latin typeface="Consolas" panose="020B0609020204030204" pitchFamily="49" charset="0"/>
            </a:endParaRPr>
          </a:p>
          <a:p>
            <a:pPr marL="76200" indent="0">
              <a:buNone/>
            </a:pPr>
            <a:endParaRPr lang="en-US" sz="110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/>
              <a:t>Using a module</a:t>
            </a:r>
          </a:p>
          <a:p>
            <a:pPr marL="76200" indent="0">
              <a:buNone/>
            </a:pP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import</a:t>
            </a:r>
            <a:r>
              <a:rPr lang="en-US" sz="1100">
                <a:latin typeface="Consolas" panose="020B0609020204030204" pitchFamily="49" charset="0"/>
              </a:rPr>
              <a:t> myModule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as</a:t>
            </a:r>
            <a:r>
              <a:rPr lang="en-US" sz="1100">
                <a:latin typeface="Consolas" panose="020B0609020204030204" pitchFamily="49" charset="0"/>
              </a:rPr>
              <a:t> m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m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</a:t>
            </a:r>
            <a:r>
              <a:rPr lang="en-US" sz="1100">
                <a:latin typeface="Consolas" panose="020B0609020204030204" pitchFamily="49" charset="0"/>
              </a:rPr>
              <a:t>greeter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(</a:t>
            </a:r>
            <a:r>
              <a:rPr lang="en-US" sz="1100">
                <a:latin typeface="Consolas" panose="020B0609020204030204" pitchFamily="49" charset="0"/>
              </a:rPr>
              <a:t>'Alireza'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r>
              <a:rPr lang="en-US" sz="1100">
                <a:latin typeface="Consolas" panose="020B0609020204030204" pitchFamily="49" charset="0"/>
              </a:rPr>
              <a:t>   # Functions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importedName = m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</a:t>
            </a:r>
            <a:r>
              <a:rPr lang="en-US" sz="1100">
                <a:latin typeface="Consolas" panose="020B0609020204030204" pitchFamily="49" charset="0"/>
              </a:rPr>
              <a:t>name  # Variables</a:t>
            </a:r>
          </a:p>
          <a:p>
            <a:pPr marL="76200" indent="0">
              <a:buNone/>
            </a:pPr>
            <a:endParaRPr lang="en-US" sz="110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/>
              <a:t>Import from a module</a:t>
            </a:r>
          </a:p>
          <a:p>
            <a:pPr marL="76200" indent="0">
              <a:buNone/>
            </a:pP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from</a:t>
            </a:r>
            <a:r>
              <a:rPr lang="en-US" sz="1100">
                <a:latin typeface="Consolas" panose="020B0609020204030204" pitchFamily="49" charset="0"/>
              </a:rPr>
              <a:t> mymodule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import</a:t>
            </a:r>
            <a:r>
              <a:rPr lang="en-US" sz="1100">
                <a:latin typeface="Consolas" panose="020B0609020204030204" pitchFamily="49" charset="0"/>
              </a:rPr>
              <a:t> greeter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,</a:t>
            </a:r>
            <a:r>
              <a:rPr lang="en-US" sz="1100">
                <a:latin typeface="Consolas" panose="020B0609020204030204" pitchFamily="49" charset="0"/>
              </a:rPr>
              <a:t> name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25030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Datetime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Import and use datetime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import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datetime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now = datetime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.datetime.now()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print(now)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myBirthday = </a:t>
            </a:r>
            <a:r>
              <a:rPr lang="nn-NO" sz="1100">
                <a:latin typeface="Consolas" panose="020B0609020204030204" pitchFamily="49" charset="0"/>
              </a:rPr>
              <a:t>datetime</a:t>
            </a:r>
            <a:r>
              <a:rPr lang="nn-NO" sz="1100">
                <a:solidFill>
                  <a:schemeClr val="accent1"/>
                </a:solidFill>
                <a:latin typeface="Consolas" panose="020B0609020204030204" pitchFamily="49" charset="0"/>
              </a:rPr>
              <a:t>.datetime(1999, 1, 5)</a:t>
            </a:r>
            <a:endParaRPr lang="en-US" sz="110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print(myBirthday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.strftime('%x')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print(myBirthday.strftime(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'%A'</a:t>
            </a:r>
            <a:r>
              <a:rPr lang="en-US" sz="1100">
                <a:latin typeface="Consolas" panose="020B0609020204030204" pitchFamily="49" charset="0"/>
              </a:rPr>
              <a:t>))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print((now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-</a:t>
            </a:r>
            <a:r>
              <a:rPr lang="en-US" sz="1100">
                <a:latin typeface="Consolas" panose="020B0609020204030204" pitchFamily="49" charset="0"/>
              </a:rPr>
              <a:t> myBirthday)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.days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27642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/>
              <a:t>Math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Import and use math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import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math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print(math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.sqrt(</a:t>
            </a:r>
            <a:r>
              <a:rPr lang="en-US" sz="1100">
                <a:latin typeface="Consolas" panose="020B0609020204030204" pitchFamily="49" charset="0"/>
              </a:rPr>
              <a:t>64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print(math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.ceil(</a:t>
            </a:r>
            <a:r>
              <a:rPr lang="en-US" sz="1100">
                <a:latin typeface="Consolas" panose="020B0609020204030204" pitchFamily="49" charset="0"/>
              </a:rPr>
              <a:t>1.4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print(math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.floor(</a:t>
            </a:r>
            <a:r>
              <a:rPr lang="en-US" sz="1100">
                <a:latin typeface="Consolas" panose="020B0609020204030204" pitchFamily="49" charset="0"/>
              </a:rPr>
              <a:t>1.4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print(math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.pi</a:t>
            </a:r>
            <a:r>
              <a:rPr lang="en-US" sz="110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17683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/>
              <a:t>JSON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JSON is a syntax for storing and exchanging data.</a:t>
            </a:r>
          </a:p>
          <a:p>
            <a:pPr marL="76200" indent="0">
              <a:buNone/>
            </a:pPr>
            <a:endParaRPr lang="en-US" sz="1400"/>
          </a:p>
          <a:p>
            <a:pPr marL="76200" indent="0">
              <a:buNone/>
            </a:pPr>
            <a:r>
              <a:rPr lang="en-US" sz="1400"/>
              <a:t>Import and use math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import json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myJson = '{ "name": "Alireza", "age": 24}'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myDict = json.loads(x)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myDict['age'] = 29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anotherJson = json.dumps(x)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7BCC041E-0A69-498B-A73D-6F8FB9BAD96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45280305"/>
              </p:ext>
            </p:extLst>
          </p:nvPr>
        </p:nvGraphicFramePr>
        <p:xfrm>
          <a:off x="4996608" y="2219261"/>
          <a:ext cx="3407776" cy="14731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81581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D384-5AD1-4435-A943-1241B2FA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Packages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E3078-8B89-4550-B497-93E4DADBD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142608"/>
            <a:ext cx="7571700" cy="3626431"/>
          </a:xfrm>
        </p:spPr>
        <p:txBody>
          <a:bodyPr/>
          <a:lstStyle/>
          <a:p>
            <a:pPr marL="76200" indent="0">
              <a:buNone/>
            </a:pPr>
            <a:r>
              <a:rPr lang="en-US" sz="1400"/>
              <a:t>A package contains all the files you need for a module.</a:t>
            </a:r>
          </a:p>
          <a:p>
            <a:pPr marL="76200" indent="0">
              <a:buNone/>
            </a:pPr>
            <a:r>
              <a:rPr lang="en-US" sz="1400">
                <a:solidFill>
                  <a:schemeClr val="accent1"/>
                </a:solidFill>
              </a:rPr>
              <a:t>PIP</a:t>
            </a:r>
            <a:r>
              <a:rPr lang="en-US" sz="1400"/>
              <a:t> is a package manager for Python packages, or modules if you like.</a:t>
            </a:r>
          </a:p>
          <a:p>
            <a:pPr marL="76200" indent="0">
              <a:buNone/>
            </a:pPr>
            <a:r>
              <a:rPr lang="en-US" sz="1400"/>
              <a:t>Python package index: </a:t>
            </a:r>
            <a:r>
              <a:rPr lang="en-US" sz="1100">
                <a:latin typeface="Consolas" panose="020B0609020204030204" pitchFamily="49" charset="0"/>
                <a:hlinkClick r:id="rId2"/>
              </a:rPr>
              <a:t>https://pypi.org/</a:t>
            </a:r>
            <a:endParaRPr lang="en-US" sz="1100">
              <a:latin typeface="Consolas" panose="020B0609020204030204" pitchFamily="49" charset="0"/>
            </a:endParaRPr>
          </a:p>
          <a:p>
            <a:pPr marL="76200" indent="0">
              <a:buNone/>
            </a:pPr>
            <a:endParaRPr lang="en-US" sz="110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/>
              <a:t>Download a package</a:t>
            </a:r>
          </a:p>
          <a:p>
            <a:pPr marL="76200" indent="0">
              <a:buNone/>
            </a:pP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pip install </a:t>
            </a:r>
            <a:r>
              <a:rPr lang="en-US" sz="1100">
                <a:latin typeface="Consolas" panose="020B0609020204030204" pitchFamily="49" charset="0"/>
              </a:rPr>
              <a:t>numpy</a:t>
            </a:r>
          </a:p>
          <a:p>
            <a:pPr marL="76200" indent="0">
              <a:buNone/>
            </a:pPr>
            <a:endParaRPr lang="en-US" sz="110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/>
              <a:t>Remove a package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pip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uninstall</a:t>
            </a:r>
            <a:r>
              <a:rPr lang="en-US" sz="1100">
                <a:latin typeface="Consolas" panose="020B0609020204030204" pitchFamily="49" charset="0"/>
              </a:rPr>
              <a:t> numpy</a:t>
            </a:r>
          </a:p>
          <a:p>
            <a:pPr marL="76200" indent="0">
              <a:buNone/>
            </a:pPr>
            <a:endParaRPr lang="en-US" sz="1100"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n-US" sz="1400"/>
              <a:t>List packages</a:t>
            </a:r>
          </a:p>
          <a:p>
            <a:pPr marL="76200" indent="0">
              <a:buNone/>
            </a:pPr>
            <a:r>
              <a:rPr lang="en-US" sz="1100">
                <a:latin typeface="Consolas" panose="020B0609020204030204" pitchFamily="49" charset="0"/>
              </a:rPr>
              <a:t>pip </a:t>
            </a:r>
            <a:r>
              <a:rPr lang="en-US" sz="1100">
                <a:solidFill>
                  <a:schemeClr val="accent1"/>
                </a:solidFill>
                <a:latin typeface="Consolas" panose="020B0609020204030204" pitchFamily="49" charset="0"/>
              </a:rPr>
              <a:t>list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87AE6-EC0E-43DD-9376-95A5602EE5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88877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2E91987-173F-4F87-9BAA-A8A1DD8C501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lum bright="70000" contrast="-70000"/>
            <a:alphaModFix amt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rcRect b="16349"/>
          <a:stretch/>
        </p:blipFill>
        <p:spPr>
          <a:xfrm>
            <a:off x="3460046" y="1444487"/>
            <a:ext cx="2223908" cy="2254526"/>
          </a:xfrm>
          <a:prstGeom prst="rect">
            <a:avLst/>
          </a:prstGeom>
          <a:noFill/>
          <a:ln>
            <a:noFill/>
          </a:ln>
        </p:spPr>
      </p:pic>
      <p:sp>
        <p:nvSpPr>
          <p:cNvPr id="403" name="Google Shape;403;p36"/>
          <p:cNvSpPr txBox="1">
            <a:spLocks noGrp="1"/>
          </p:cNvSpPr>
          <p:nvPr>
            <p:ph type="ctrTitle" idx="4294967295"/>
          </p:nvPr>
        </p:nvSpPr>
        <p:spPr>
          <a:xfrm>
            <a:off x="685800" y="1991850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>
                <a:latin typeface="Trebuchet MS" panose="020B0603020202020204" pitchFamily="34" charset="0"/>
              </a:rPr>
              <a:t>Thanks!</a:t>
            </a:r>
            <a:endParaRPr sz="5400" b="1">
              <a:latin typeface="Trebuchet MS" panose="020B0603020202020204" pitchFamily="34" charset="0"/>
            </a:endParaRPr>
          </a:p>
        </p:txBody>
      </p:sp>
      <p:sp>
        <p:nvSpPr>
          <p:cNvPr id="405" name="Google Shape;405;p36"/>
          <p:cNvSpPr txBox="1">
            <a:spLocks noGrp="1"/>
          </p:cNvSpPr>
          <p:nvPr>
            <p:ph type="body" idx="4294967295"/>
          </p:nvPr>
        </p:nvSpPr>
        <p:spPr>
          <a:xfrm>
            <a:off x="2140050" y="3331976"/>
            <a:ext cx="4863900" cy="92599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>
                <a:latin typeface="Trebuchet MS" panose="020B0603020202020204" pitchFamily="34" charset="0"/>
              </a:rPr>
              <a:t>You can find me at: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100">
                <a:latin typeface="Consolas" panose="020B0609020204030204" pitchFamily="49" charset="0"/>
                <a:hlinkClick r:id="rId5" action="ppaction://hlinkfile"/>
              </a:rPr>
              <a:t>github.com/AleeRezaa</a:t>
            </a:r>
            <a:endParaRPr lang="en-US" sz="1100">
              <a:latin typeface="Consolas" panose="020B0609020204030204" pitchFamily="49" charset="0"/>
              <a:hlinkClick r:id="" action="ppaction://hlinkfile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100">
                <a:latin typeface="Consolas" panose="020B0609020204030204" pitchFamily="49" charset="0"/>
                <a:hlinkClick r:id="" action="ppaction://hlinkfile"/>
              </a:rPr>
              <a:t>t.me/Alee_Rezaa</a:t>
            </a:r>
            <a:endParaRPr lang="en-US" sz="1100">
              <a:latin typeface="Consolas" panose="020B0609020204030204" pitchFamily="49" charset="0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100">
                <a:latin typeface="Consolas" panose="020B0609020204030204" pitchFamily="49" charset="0"/>
                <a:hlinkClick r:id="rId6"/>
              </a:rPr>
              <a:t>alee_rezaa@outlook.com</a:t>
            </a:r>
            <a:endParaRPr lang="en-US" sz="1100">
              <a:latin typeface="Consolas" panose="020B0609020204030204" pitchFamily="49" charset="0"/>
            </a:endParaRPr>
          </a:p>
        </p:txBody>
      </p:sp>
      <p:sp>
        <p:nvSpPr>
          <p:cNvPr id="406" name="Google Shape;406;p36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rdelia template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1733</TotalTime>
  <Words>336</Words>
  <Application>Microsoft Office PowerPoint</Application>
  <PresentationFormat>On-screen Show (16:9)</PresentationFormat>
  <Paragraphs>76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Roboto Slab</vt:lpstr>
      <vt:lpstr>Arial</vt:lpstr>
      <vt:lpstr>Trebuchet MS</vt:lpstr>
      <vt:lpstr>Consolas</vt:lpstr>
      <vt:lpstr>Source Sans Pro</vt:lpstr>
      <vt:lpstr>Cordelia template</vt:lpstr>
      <vt:lpstr>Python Modules</vt:lpstr>
      <vt:lpstr>Introduction</vt:lpstr>
      <vt:lpstr>Datetime</vt:lpstr>
      <vt:lpstr>Math</vt:lpstr>
      <vt:lpstr>JSON</vt:lpstr>
      <vt:lpstr>Packages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Nezhadshamsi, Alireza</dc:creator>
  <cp:lastModifiedBy>Nezhadshamsi, Alireza</cp:lastModifiedBy>
  <cp:revision>119</cp:revision>
  <dcterms:modified xsi:type="dcterms:W3CDTF">2023-03-29T11:32:07Z</dcterms:modified>
</cp:coreProperties>
</file>