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256" r:id="rId2"/>
    <p:sldId id="288" r:id="rId3"/>
    <p:sldId id="280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Roboto Slab" panose="020B0604020202020204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Learn Python Programming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72</Words>
  <Application>Microsoft Office PowerPoint</Application>
  <PresentationFormat>On-screen Show (16:9)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Trebuchet MS</vt:lpstr>
      <vt:lpstr>Roboto Slab</vt:lpstr>
      <vt:lpstr>Consolas</vt:lpstr>
      <vt:lpstr>Source Sans Pro</vt:lpstr>
      <vt:lpstr>Cordelia template</vt:lpstr>
      <vt:lpstr>Learn Python Programming</vt:lpstr>
      <vt:lpstr>Install Requirements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116</cp:revision>
  <dcterms:modified xsi:type="dcterms:W3CDTF">2023-03-29T10:51:49Z</dcterms:modified>
</cp:coreProperties>
</file>