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2" r:id="rId3"/>
    <p:sldId id="289" r:id="rId4"/>
    <p:sldId id="337" r:id="rId5"/>
    <p:sldId id="338" r:id="rId6"/>
    <p:sldId id="339" r:id="rId7"/>
    <p:sldId id="334" r:id="rId8"/>
    <p:sldId id="335" r:id="rId9"/>
    <p:sldId id="340" r:id="rId10"/>
    <p:sldId id="280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print(arr0.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ndim</a:t>
            </a:r>
            <a:r>
              <a:rPr lang="en-US" sz="1100">
                <a:latin typeface="Consolas" panose="020B0609020204030204" pitchFamily="49" charset="0"/>
              </a:rPr>
              <a:t>, arr1.ndim, arr2.ndim, arr3.ndim)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447</Words>
  <Application>Microsoft Office PowerPoint</Application>
  <PresentationFormat>On-screen Show (16:9)</PresentationFormat>
  <Paragraphs>84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Roboto Slab</vt:lpstr>
      <vt:lpstr>Consolas</vt:lpstr>
      <vt:lpstr>Source Sans Pro</vt:lpstr>
      <vt:lpstr>Cordelia template</vt:lpstr>
      <vt:lpstr>Data Science</vt:lpstr>
      <vt:lpstr>1 Numpy</vt:lpstr>
      <vt:lpstr>Numpy Introduction</vt:lpstr>
      <vt:lpstr>Numpy Arrays</vt:lpstr>
      <vt:lpstr>Numpy Data Types</vt:lpstr>
      <vt:lpstr>Numpy Copy and View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117</cp:revision>
  <dcterms:modified xsi:type="dcterms:W3CDTF">2023-03-29T10:57:57Z</dcterms:modified>
</cp:coreProperties>
</file>