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256" r:id="rId2"/>
    <p:sldId id="287" r:id="rId3"/>
    <p:sldId id="280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Roboto Slab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effectLst/>
              </a:rPr>
              <a:t>Web Scraping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29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Source Sans Pro</vt:lpstr>
      <vt:lpstr>Arial</vt:lpstr>
      <vt:lpstr>Trebuchet MS</vt:lpstr>
      <vt:lpstr>Roboto Slab</vt:lpstr>
      <vt:lpstr>Consolas</vt:lpstr>
      <vt:lpstr>Cordelia template</vt:lpstr>
      <vt:lpstr>Web Scraping</vt:lpstr>
      <vt:lpstr>1 Web Scraping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116</cp:revision>
  <dcterms:modified xsi:type="dcterms:W3CDTF">2023-03-29T10:55:23Z</dcterms:modified>
</cp:coreProperties>
</file>