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34" r:id="rId24"/>
    <p:sldId id="305" r:id="rId25"/>
    <p:sldId id="307" r:id="rId26"/>
    <p:sldId id="309" r:id="rId27"/>
    <p:sldId id="310" r:id="rId28"/>
    <p:sldId id="335" r:id="rId29"/>
    <p:sldId id="313" r:id="rId30"/>
    <p:sldId id="314" r:id="rId31"/>
    <p:sldId id="317" r:id="rId32"/>
    <p:sldId id="331" r:id="rId33"/>
    <p:sldId id="315" r:id="rId34"/>
    <p:sldId id="316" r:id="rId35"/>
    <p:sldId id="336" r:id="rId36"/>
    <p:sldId id="318" r:id="rId37"/>
    <p:sldId id="319" r:id="rId38"/>
    <p:sldId id="280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 Slab" panose="020B0604020202020204" charset="0"/>
      <p:regular r:id="rId46"/>
      <p:bold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12/09/1444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programming language.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Simple syntax</a:t>
            </a:r>
          </a:p>
          <a:p>
            <a:pPr marL="76200" indent="0">
              <a:buNone/>
            </a:pPr>
            <a:r>
              <a:rPr lang="en-US" sz="1400" dirty="0"/>
              <a:t>Fewer lines</a:t>
            </a:r>
          </a:p>
          <a:p>
            <a:pPr marL="76200" indent="0">
              <a:buNone/>
            </a:pPr>
            <a:r>
              <a:rPr lang="en-US" sz="1400" dirty="0"/>
              <a:t>Different platforms 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1711</Words>
  <Application>Microsoft Office PowerPoint</Application>
  <PresentationFormat>On-screen Show (16:9)</PresentationFormat>
  <Paragraphs>386</Paragraphs>
  <Slides>38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Source Sans Pro</vt:lpstr>
      <vt:lpstr>Arial</vt:lpstr>
      <vt:lpstr>Trebuchet MS</vt:lpstr>
      <vt:lpstr>Consolas</vt:lpstr>
      <vt:lpstr>Roboto Slab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 Arguments</vt:lpstr>
      <vt:lpstr>Function Types</vt:lpstr>
      <vt:lpstr>Nested Functions</vt:lpstr>
      <vt:lpstr>Lambda</vt:lpstr>
      <vt:lpstr>Lambda</vt:lpstr>
      <vt:lpstr>5 Errors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Alee Rezaa</cp:lastModifiedBy>
  <cp:revision>122</cp:revision>
  <dcterms:modified xsi:type="dcterms:W3CDTF">2023-04-02T13:46:14Z</dcterms:modified>
</cp:coreProperties>
</file>