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2" r:id="rId3"/>
    <p:sldId id="341" r:id="rId4"/>
    <p:sldId id="289" r:id="rId5"/>
    <p:sldId id="337" r:id="rId6"/>
    <p:sldId id="338" r:id="rId7"/>
    <p:sldId id="339" r:id="rId8"/>
    <p:sldId id="342" r:id="rId9"/>
    <p:sldId id="343" r:id="rId10"/>
    <p:sldId id="344" r:id="rId11"/>
    <p:sldId id="345" r:id="rId12"/>
    <p:sldId id="346" r:id="rId13"/>
    <p:sldId id="334" r:id="rId14"/>
    <p:sldId id="335" r:id="rId15"/>
    <p:sldId id="340" r:id="rId16"/>
    <p:sldId id="280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14/09/1444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Create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Slice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Check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Define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Convert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968</Words>
  <Application>Microsoft Office PowerPoint</Application>
  <PresentationFormat>On-screen Show (16:9)</PresentationFormat>
  <Paragraphs>148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Consolas</vt:lpstr>
      <vt:lpstr>Arial</vt:lpstr>
      <vt:lpstr>Trebuchet MS</vt:lpstr>
      <vt:lpstr>Source Sans Pro</vt:lpstr>
      <vt:lpstr>Roboto Slab</vt:lpstr>
      <vt:lpstr>Cordelia template</vt:lpstr>
      <vt:lpstr>Data Science</vt:lpstr>
      <vt:lpstr>0 Introduction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2 Pandas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133</cp:revision>
  <dcterms:modified xsi:type="dcterms:W3CDTF">2023-04-04T06:51:43Z</dcterms:modified>
</cp:coreProperties>
</file>