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33" r:id="rId19"/>
    <p:sldId id="303" r:id="rId20"/>
    <p:sldId id="334" r:id="rId21"/>
    <p:sldId id="305" r:id="rId22"/>
    <p:sldId id="307" r:id="rId23"/>
    <p:sldId id="309" r:id="rId24"/>
    <p:sldId id="335" r:id="rId25"/>
    <p:sldId id="313" r:id="rId26"/>
    <p:sldId id="314" r:id="rId27"/>
    <p:sldId id="315" r:id="rId28"/>
    <p:sldId id="336" r:id="rId29"/>
    <p:sldId id="318" r:id="rId30"/>
    <p:sldId id="319" r:id="rId31"/>
    <p:sldId id="280" r:id="rId32"/>
    <p:sldId id="301" r:id="rId33"/>
    <p:sldId id="304" r:id="rId34"/>
    <p:sldId id="330" r:id="rId35"/>
    <p:sldId id="310" r:id="rId36"/>
    <p:sldId id="317" r:id="rId37"/>
    <p:sldId id="316" r:id="rId38"/>
    <p:sldId id="339" r:id="rId39"/>
    <p:sldId id="328" r:id="rId40"/>
    <p:sldId id="338" r:id="rId41"/>
    <p:sldId id="329" r:id="rId42"/>
    <p:sldId id="327" r:id="rId43"/>
    <p:sldId id="325" r:id="rId44"/>
    <p:sldId id="340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Roboto Slab" panose="020B0604020202020204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Trebuchet MS" panose="020B0603020202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13/09/1444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3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programming language.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Recursion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6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.exp(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.factorial(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.log(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 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.loads(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.dumps(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/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Requests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requests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response = requests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.get(</a:t>
            </a:r>
            <a:r>
              <a:rPr lang="en-US" sz="1100">
                <a:latin typeface="Consolas" panose="020B0609020204030204" pitchFamily="49" charset="0"/>
              </a:rPr>
              <a:t>'https://fipiran.com',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timeout</a:t>
            </a:r>
            <a:r>
              <a:rPr lang="en-US" sz="1100">
                <a:latin typeface="Consolas" panose="020B0609020204030204" pitchFamily="49" charset="0"/>
              </a:rPr>
              <a:t>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.status_code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.encoding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.text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7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2090</Words>
  <Application>Microsoft Office PowerPoint</Application>
  <PresentationFormat>On-screen Show (16:9)</PresentationFormat>
  <Paragraphs>469</Paragraphs>
  <Slides>44</Slides>
  <Notes>9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Roboto Slab</vt:lpstr>
      <vt:lpstr>Consolas</vt:lpstr>
      <vt:lpstr>Source Sans Pro</vt:lpstr>
      <vt:lpstr>Arial</vt:lpstr>
      <vt:lpstr>Trebuchet MS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Dictionaries</vt:lpstr>
      <vt:lpstr>2 Conditions</vt:lpstr>
      <vt:lpstr>If Statements</vt:lpstr>
      <vt:lpstr>3 Loops</vt:lpstr>
      <vt:lpstr>While Loops</vt:lpstr>
      <vt:lpstr>For Loops</vt:lpstr>
      <vt:lpstr>Break and Continue</vt:lpstr>
      <vt:lpstr>4 Functions</vt:lpstr>
      <vt:lpstr>Functions</vt:lpstr>
      <vt:lpstr>Functions</vt:lpstr>
      <vt:lpstr>Lambda</vt:lpstr>
      <vt:lpstr>5 Errors</vt:lpstr>
      <vt:lpstr>Try Except</vt:lpstr>
      <vt:lpstr>Exceptions</vt:lpstr>
      <vt:lpstr>Thanks!</vt:lpstr>
      <vt:lpstr>Join Sets</vt:lpstr>
      <vt:lpstr>Nested If Statements</vt:lpstr>
      <vt:lpstr>Match Case</vt:lpstr>
      <vt:lpstr>Nested Loops</vt:lpstr>
      <vt:lpstr>Functions</vt:lpstr>
      <vt:lpstr>Lambda</vt:lpstr>
      <vt:lpstr>6 Modules</vt:lpstr>
      <vt:lpstr>Modules</vt:lpstr>
      <vt:lpstr>Packages</vt:lpstr>
      <vt:lpstr>Datetime</vt:lpstr>
      <vt:lpstr>Math</vt:lpstr>
      <vt:lpstr>JSON</vt:lpstr>
      <vt:lpstr>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133</cp:revision>
  <dcterms:modified xsi:type="dcterms:W3CDTF">2023-04-03T11:29:35Z</dcterms:modified>
</cp:coreProperties>
</file>