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2" r:id="rId3"/>
    <p:sldId id="349" r:id="rId4"/>
    <p:sldId id="341" r:id="rId5"/>
    <p:sldId id="289" r:id="rId6"/>
    <p:sldId id="337" r:id="rId7"/>
    <p:sldId id="338" r:id="rId8"/>
    <p:sldId id="339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34" r:id="rId17"/>
    <p:sldId id="350" r:id="rId18"/>
    <p:sldId id="352" r:id="rId19"/>
    <p:sldId id="351" r:id="rId20"/>
    <p:sldId id="335" r:id="rId21"/>
    <p:sldId id="340" r:id="rId22"/>
    <p:sldId id="280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Roboto Slab" panose="020B0604020202020204" charset="0"/>
      <p:regular r:id="rId30"/>
      <p:bold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V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6CB5F6-360E-4296-BBB3-631042BDDF93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73964A2A-400A-4763-A893-42F8E61855EB}" type="parTrans" cxnId="{769CA42A-FE9D-4F54-BF7A-1E57723828A3}">
      <dgm:prSet/>
      <dgm:spPr/>
      <dgm:t>
        <a:bodyPr/>
        <a:lstStyle/>
        <a:p>
          <a:endParaRPr lang="en-US" sz="900"/>
        </a:p>
      </dgm:t>
    </dgm:pt>
    <dgm:pt modelId="{90B4E615-69BB-49E4-9E49-C5F3DE193117}" type="sibTrans" cxnId="{769CA42A-FE9D-4F54-BF7A-1E57723828A3}">
      <dgm:prSet/>
      <dgm:spPr/>
      <dgm:t>
        <a:bodyPr/>
        <a:lstStyle/>
        <a:p>
          <a:endParaRPr lang="en-US" sz="900"/>
        </a:p>
      </dgm:t>
    </dgm:pt>
    <dgm:pt modelId="{CC9321BA-940D-4C81-90BC-6D46835A5FD4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451464B3-BEDD-4BB1-9636-CFFF1D76E73C}" type="parTrans" cxnId="{E5FEEB4A-468D-4B02-84B1-92D6E2CE56C2}">
      <dgm:prSet/>
      <dgm:spPr/>
      <dgm:t>
        <a:bodyPr/>
        <a:lstStyle/>
        <a:p>
          <a:endParaRPr lang="en-US" sz="900"/>
        </a:p>
      </dgm:t>
    </dgm:pt>
    <dgm:pt modelId="{8C36F96B-E9C8-43C7-B14E-FB7BAF6D2406}" type="sibTrans" cxnId="{E5FEEB4A-468D-4B02-84B1-92D6E2CE56C2}">
      <dgm:prSet/>
      <dgm:spPr/>
      <dgm:t>
        <a:bodyPr/>
        <a:lstStyle/>
        <a:p>
          <a:endParaRPr lang="en-US" sz="900"/>
        </a:p>
      </dgm:t>
    </dgm:pt>
    <dgm:pt modelId="{EBAC6B64-B689-49FF-8E32-F4F725005DE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CC662C3-DD6D-407D-A7D9-6F8E437BB700}" type="parTrans" cxnId="{6103B532-9275-452E-B6D5-E25E32A204CC}">
      <dgm:prSet/>
      <dgm:spPr/>
      <dgm:t>
        <a:bodyPr/>
        <a:lstStyle/>
        <a:p>
          <a:endParaRPr lang="en-US" sz="900"/>
        </a:p>
      </dgm:t>
    </dgm:pt>
    <dgm:pt modelId="{268F7C06-58C0-40B9-9D8B-D1603FFE8747}" type="sibTrans" cxnId="{6103B532-9275-452E-B6D5-E25E32A204CC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4E9B508A-523A-4820-8B52-57D1E4B1270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FF2C7E59-C115-4B37-8906-EB38974DB19F}" type="parTrans" cxnId="{50D888BD-CFD7-4046-A2F0-55200D3BDF2C}">
      <dgm:prSet/>
      <dgm:spPr/>
      <dgm:t>
        <a:bodyPr/>
        <a:lstStyle/>
        <a:p>
          <a:endParaRPr lang="en-US" sz="900"/>
        </a:p>
      </dgm:t>
    </dgm:pt>
    <dgm:pt modelId="{86B02803-364A-4318-8F7C-66F0A0E5A367}" type="sibTrans" cxnId="{50D888BD-CFD7-4046-A2F0-55200D3BDF2C}">
      <dgm:prSet/>
      <dgm:spPr/>
      <dgm:t>
        <a:bodyPr/>
        <a:lstStyle/>
        <a:p>
          <a:endParaRPr lang="en-US" sz="900"/>
        </a:p>
      </dgm:t>
    </dgm:pt>
    <dgm:pt modelId="{8C85E60B-8C14-4FBA-BC84-930B14154E9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29D1BB7-2F0B-4DA6-A409-D01E113C3F06}" type="parTrans" cxnId="{6A445320-1561-4C24-8CFC-AC402067E43E}">
      <dgm:prSet/>
      <dgm:spPr/>
      <dgm:t>
        <a:bodyPr/>
        <a:lstStyle/>
        <a:p>
          <a:endParaRPr lang="en-US" sz="900"/>
        </a:p>
      </dgm:t>
    </dgm:pt>
    <dgm:pt modelId="{A6D8F78C-061D-4664-A7F0-3E164ACB29B9}" type="sibTrans" cxnId="{6A445320-1561-4C24-8CFC-AC402067E43E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0248578-E949-40E2-AF00-7C0F271F4378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DD573B-59F9-4F90-8FB6-475A985ADB1A}" type="parTrans" cxnId="{CAE75A6B-B9A9-43D5-9CAB-5FFE5E02312A}">
      <dgm:prSet/>
      <dgm:spPr/>
      <dgm:t>
        <a:bodyPr/>
        <a:lstStyle/>
        <a:p>
          <a:endParaRPr lang="en-US" sz="900"/>
        </a:p>
      </dgm:t>
    </dgm:pt>
    <dgm:pt modelId="{5CE775A7-9EFD-41A9-8B14-5AFCBA603F62}" type="sibTrans" cxnId="{CAE75A6B-B9A9-43D5-9CAB-5FFE5E02312A}">
      <dgm:prSet/>
      <dgm:spPr/>
      <dgm:t>
        <a:bodyPr/>
        <a:lstStyle/>
        <a:p>
          <a:endParaRPr lang="en-US" sz="900"/>
        </a:p>
      </dgm:t>
    </dgm:pt>
    <dgm:pt modelId="{8EAAE2E7-9A99-40E9-9137-6C0486F3124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1CF1BD0-4ACE-4AEF-917B-25A1EAFE3283}" type="parTrans" cxnId="{670EB749-B5B0-4641-91CB-26622FD6FDD2}">
      <dgm:prSet/>
      <dgm:spPr/>
      <dgm:t>
        <a:bodyPr/>
        <a:lstStyle/>
        <a:p>
          <a:endParaRPr lang="en-US" sz="900"/>
        </a:p>
      </dgm:t>
    </dgm:pt>
    <dgm:pt modelId="{81B3678A-3160-4E18-BBB0-F683F88BFCFB}" type="sibTrans" cxnId="{670EB749-B5B0-4641-91CB-26622FD6FDD2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C2B1A64F-30DA-4C61-8AC6-C63FDDE68A06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C5795451-E60B-4AED-84AF-903A3797811E}" type="parTrans" cxnId="{DAD1D0DB-0AD2-49B1-AC1C-A92E90ABE8C4}">
      <dgm:prSet/>
      <dgm:spPr/>
      <dgm:t>
        <a:bodyPr/>
        <a:lstStyle/>
        <a:p>
          <a:endParaRPr lang="en-US" sz="900"/>
        </a:p>
      </dgm:t>
    </dgm:pt>
    <dgm:pt modelId="{BC6D1BC7-FF35-4450-B592-9830DB9391CC}" type="sibTrans" cxnId="{DAD1D0DB-0AD2-49B1-AC1C-A92E90ABE8C4}">
      <dgm:prSet/>
      <dgm:spPr/>
      <dgm:t>
        <a:bodyPr/>
        <a:lstStyle/>
        <a:p>
          <a:endParaRPr lang="en-US" sz="900"/>
        </a:p>
      </dgm:t>
    </dgm:pt>
    <dgm:pt modelId="{5903227D-5169-4CFC-BEE4-A88C7087143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395C70F-41DC-460A-87A4-A7F28CEDBFE4}" type="parTrans" cxnId="{3EE615A2-AA3E-42EE-AE75-0EE6CA77BC54}">
      <dgm:prSet/>
      <dgm:spPr/>
      <dgm:t>
        <a:bodyPr/>
        <a:lstStyle/>
        <a:p>
          <a:endParaRPr lang="en-US" sz="900"/>
        </a:p>
      </dgm:t>
    </dgm:pt>
    <dgm:pt modelId="{9EB3B144-02E8-41A8-B64D-54FCEB850F6D}" type="sibTrans" cxnId="{3EE615A2-AA3E-42EE-AE75-0EE6CA77BC54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763F7CF-4951-445F-8053-66B0D70F39F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2ED2656-F240-4B00-B0F5-8B5B1A5432BE}" type="parTrans" cxnId="{67F2610F-0DC8-4929-9CC3-180B2D5152ED}">
      <dgm:prSet/>
      <dgm:spPr/>
      <dgm:t>
        <a:bodyPr/>
        <a:lstStyle/>
        <a:p>
          <a:endParaRPr lang="en-US" sz="900"/>
        </a:p>
      </dgm:t>
    </dgm:pt>
    <dgm:pt modelId="{2ADFDADF-EF82-4D12-9D46-DAEA933AEE44}" type="sibTrans" cxnId="{67F2610F-0DC8-4929-9CC3-180B2D5152ED}">
      <dgm:prSet/>
      <dgm:spPr/>
      <dgm:t>
        <a:bodyPr/>
        <a:lstStyle/>
        <a:p>
          <a:endParaRPr lang="en-US" sz="900"/>
        </a:p>
      </dgm:t>
    </dgm:pt>
    <dgm:pt modelId="{977DB6C4-8EB3-444A-9510-AE840EC878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481C27A-0205-4283-A9A2-F0956A47A9EE}" type="parTrans" cxnId="{7A4B35D2-83FA-441E-9A39-0EFE53DCE7FA}">
      <dgm:prSet/>
      <dgm:spPr/>
      <dgm:t>
        <a:bodyPr/>
        <a:lstStyle/>
        <a:p>
          <a:endParaRPr lang="en-US" sz="900"/>
        </a:p>
      </dgm:t>
    </dgm:pt>
    <dgm:pt modelId="{472DE18C-DF92-43B1-BA93-691EFEF372C5}" type="sibTrans" cxnId="{7A4B35D2-83FA-441E-9A39-0EFE53DCE7FA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B9A1126-2B21-4F76-9DFE-64DA5C4CDEE7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63F1E99-5C86-412D-BCCD-43CC4BEA585C}" type="parTrans" cxnId="{25A69E0F-01FC-42A4-AC7D-BFCD82460FCC}">
      <dgm:prSet/>
      <dgm:spPr/>
      <dgm:t>
        <a:bodyPr/>
        <a:lstStyle/>
        <a:p>
          <a:endParaRPr lang="en-US" sz="900"/>
        </a:p>
      </dgm:t>
    </dgm:pt>
    <dgm:pt modelId="{FAD3AB78-19C1-4FD7-A575-C6489E8C7486}" type="sibTrans" cxnId="{25A69E0F-01FC-42A4-AC7D-BFCD82460FCC}">
      <dgm:prSet/>
      <dgm:spPr/>
      <dgm:t>
        <a:bodyPr/>
        <a:lstStyle/>
        <a:p>
          <a:endParaRPr lang="en-US" sz="900"/>
        </a:p>
      </dgm:t>
    </dgm:pt>
    <dgm:pt modelId="{522DA69F-040C-45F7-A3EC-F2B50E9F3EE0}" type="pres">
      <dgm:prSet presAssocID="{B03FEEC4-BD42-4FA2-AFF5-06A3CBF58EBF}" presName="Name0" presStyleCnt="0">
        <dgm:presLayoutVars>
          <dgm:chMax/>
          <dgm:chPref/>
          <dgm:dir/>
          <dgm:animLvl val="lvl"/>
        </dgm:presLayoutVars>
      </dgm:prSet>
      <dgm:spPr/>
    </dgm:pt>
    <dgm:pt modelId="{EBA98B72-6DAC-44EE-AF63-228209433BF9}" type="pres">
      <dgm:prSet presAssocID="{EBAC6B64-B689-49FF-8E32-F4F725005DE4}" presName="composite" presStyleCnt="0"/>
      <dgm:spPr/>
    </dgm:pt>
    <dgm:pt modelId="{4E7F77D6-A914-468D-B630-DE49A99294DD}" type="pres">
      <dgm:prSet presAssocID="{EBAC6B64-B689-49FF-8E32-F4F725005DE4}" presName="Parent1" presStyleLbl="node1" presStyleIdx="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784ED4E7-41B7-41FD-A538-5F15064F09F7}" type="pres">
      <dgm:prSet presAssocID="{EBAC6B64-B689-49FF-8E32-F4F725005DE4}" presName="Childtext1" presStyleLbl="revTx" presStyleIdx="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6FA629E-9DD7-4EE5-BFD5-D90575DA1EC6}" type="pres">
      <dgm:prSet presAssocID="{EBAC6B64-B689-49FF-8E32-F4F725005DE4}" presName="BalanceSpacing" presStyleCnt="0"/>
      <dgm:spPr/>
    </dgm:pt>
    <dgm:pt modelId="{FD968934-63A4-4784-A839-B956DB4CA25D}" type="pres">
      <dgm:prSet presAssocID="{EBAC6B64-B689-49FF-8E32-F4F725005DE4}" presName="BalanceSpacing1" presStyleCnt="0"/>
      <dgm:spPr/>
    </dgm:pt>
    <dgm:pt modelId="{552E1F84-E702-4B34-A7B2-E24CA09EB3C0}" type="pres">
      <dgm:prSet presAssocID="{268F7C06-58C0-40B9-9D8B-D1603FFE8747}" presName="Accent1Text" presStyleLbl="node1" presStyleIdx="1" presStyleCnt="22" custScaleX="89789" custScaleY="89789" custLinFactNeighborX="23148"/>
      <dgm:spPr/>
    </dgm:pt>
    <dgm:pt modelId="{33997521-E53C-4851-A8D6-A97E61E584A9}" type="pres">
      <dgm:prSet presAssocID="{268F7C06-58C0-40B9-9D8B-D1603FFE8747}" presName="spaceBetweenRectangles" presStyleCnt="0"/>
      <dgm:spPr/>
    </dgm:pt>
    <dgm:pt modelId="{0B1B325F-A74F-4A87-8A03-807A64765FF9}" type="pres">
      <dgm:prSet presAssocID="{8EAAE2E7-9A99-40E9-9137-6C0486F31247}" presName="composite" presStyleCnt="0"/>
      <dgm:spPr/>
    </dgm:pt>
    <dgm:pt modelId="{BEFEDB47-A3B2-4C73-8023-1D8FCD33DDC0}" type="pres">
      <dgm:prSet presAssocID="{8EAAE2E7-9A99-40E9-9137-6C0486F31247}" presName="Parent1" presStyleLbl="node1" presStyleIdx="2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9E660C33-3026-47E3-917E-E2E2F23CE27E}" type="pres">
      <dgm:prSet presAssocID="{8EAAE2E7-9A99-40E9-9137-6C0486F31247}" presName="Childtext1" presStyleLbl="revTx" presStyleIdx="1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5AA54DD8-14CD-42EC-9B22-B0E6103FF200}" type="pres">
      <dgm:prSet presAssocID="{8EAAE2E7-9A99-40E9-9137-6C0486F31247}" presName="BalanceSpacing" presStyleCnt="0"/>
      <dgm:spPr/>
    </dgm:pt>
    <dgm:pt modelId="{2FA15A23-7B82-4EBD-82D9-7D885C98A0E6}" type="pres">
      <dgm:prSet presAssocID="{8EAAE2E7-9A99-40E9-9137-6C0486F31247}" presName="BalanceSpacing1" presStyleCnt="0"/>
      <dgm:spPr/>
    </dgm:pt>
    <dgm:pt modelId="{73BC4568-68B3-4B08-8BD4-6C824EC4961E}" type="pres">
      <dgm:prSet presAssocID="{81B3678A-3160-4E18-BBB0-F683F88BFCFB}" presName="Accent1Text" presStyleLbl="node1" presStyleIdx="3" presStyleCnt="22" custScaleX="89789" custScaleY="89789" custLinFactNeighborX="-7716"/>
      <dgm:spPr/>
    </dgm:pt>
    <dgm:pt modelId="{68A88B57-61ED-4AF6-B1F7-D11DAAF8468D}" type="pres">
      <dgm:prSet presAssocID="{81B3678A-3160-4E18-BBB0-F683F88BFCFB}" presName="spaceBetweenRectangles" presStyleCnt="0"/>
      <dgm:spPr/>
    </dgm:pt>
    <dgm:pt modelId="{6ACBF253-B748-4FC8-B722-B9A8AFF20834}" type="pres">
      <dgm:prSet presAssocID="{29F5B089-C020-47A1-BA6E-C53ACFE01AFD}" presName="composite" presStyleCnt="0"/>
      <dgm:spPr/>
    </dgm:pt>
    <dgm:pt modelId="{BD187E5A-D2B5-4AA9-8493-09A4A970E73F}" type="pres">
      <dgm:prSet presAssocID="{29F5B089-C020-47A1-BA6E-C53ACFE01AFD}" presName="Parent1" presStyleLbl="node1" presStyleIdx="4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34DA376-A1A2-40D8-B8E4-7C36E7EB3541}" type="pres">
      <dgm:prSet presAssocID="{29F5B089-C020-47A1-BA6E-C53ACFE01AFD}" presName="Childtext1" presStyleLbl="revTx" presStyleIdx="2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4D04CE52-1A8E-4A5B-9013-F7BEF9AE9A3E}" type="pres">
      <dgm:prSet presAssocID="{29F5B089-C020-47A1-BA6E-C53ACFE01AFD}" presName="BalanceSpacing" presStyleCnt="0"/>
      <dgm:spPr/>
    </dgm:pt>
    <dgm:pt modelId="{9B656498-1D06-44A4-B9C0-743CCC04872C}" type="pres">
      <dgm:prSet presAssocID="{29F5B089-C020-47A1-BA6E-C53ACFE01AFD}" presName="BalanceSpacing1" presStyleCnt="0"/>
      <dgm:spPr/>
    </dgm:pt>
    <dgm:pt modelId="{B35F7AB3-C54B-4285-BDF8-329F00A71218}" type="pres">
      <dgm:prSet presAssocID="{6BA38F68-82C0-4F02-82B2-1892C3DFE91E}" presName="Accent1Text" presStyleLbl="node1" presStyleIdx="5" presStyleCnt="22" custScaleX="89789" custScaleY="89789" custLinFactNeighborX="23148"/>
      <dgm:spPr/>
    </dgm:pt>
    <dgm:pt modelId="{63B6070B-2219-4918-98C8-C1C0353E2996}" type="pres">
      <dgm:prSet presAssocID="{6BA38F68-82C0-4F02-82B2-1892C3DFE91E}" presName="spaceBetweenRectangles" presStyleCnt="0"/>
      <dgm:spPr/>
    </dgm:pt>
    <dgm:pt modelId="{7B0AF4CD-6E1A-4518-ADB5-89234786D21A}" type="pres">
      <dgm:prSet presAssocID="{B4608957-16BD-4D27-B20E-263F8C3281F6}" presName="composite" presStyleCnt="0"/>
      <dgm:spPr/>
    </dgm:pt>
    <dgm:pt modelId="{0390FAA5-20C6-4E10-92C9-ABB6BEB22107}" type="pres">
      <dgm:prSet presAssocID="{B4608957-16BD-4D27-B20E-263F8C3281F6}" presName="Parent1" presStyleLbl="node1" presStyleIdx="6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7F5E1792-9E2F-46F9-B0DA-9B3741DFA592}" type="pres">
      <dgm:prSet presAssocID="{B4608957-16BD-4D27-B20E-263F8C3281F6}" presName="Childtext1" presStyleLbl="revTx" presStyleIdx="3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EC5DD16-8958-434E-AA3C-052E2EDBF25D}" type="pres">
      <dgm:prSet presAssocID="{B4608957-16BD-4D27-B20E-263F8C3281F6}" presName="BalanceSpacing" presStyleCnt="0"/>
      <dgm:spPr/>
    </dgm:pt>
    <dgm:pt modelId="{15441A71-8682-4EA3-972A-A0410F780C68}" type="pres">
      <dgm:prSet presAssocID="{B4608957-16BD-4D27-B20E-263F8C3281F6}" presName="BalanceSpacing1" presStyleCnt="0"/>
      <dgm:spPr/>
    </dgm:pt>
    <dgm:pt modelId="{C22DD595-397C-4282-BBD5-F76D746A67F1}" type="pres">
      <dgm:prSet presAssocID="{C8D49C54-2448-4952-B22C-999DED23B32C}" presName="Accent1Text" presStyleLbl="node1" presStyleIdx="7" presStyleCnt="22" custScaleX="89789" custScaleY="89789" custLinFactNeighborX="-7716"/>
      <dgm:spPr/>
    </dgm:pt>
    <dgm:pt modelId="{48B86A46-C877-4DE8-8ADB-88CA30646F2A}" type="pres">
      <dgm:prSet presAssocID="{C8D49C54-2448-4952-B22C-999DED23B32C}" presName="spaceBetweenRectangles" presStyleCnt="0"/>
      <dgm:spPr/>
    </dgm:pt>
    <dgm:pt modelId="{4A8B0960-4E23-42B7-97B1-85AC854FC2C9}" type="pres">
      <dgm:prSet presAssocID="{F475BC23-2EE4-4FF2-A798-32AFA96F15A4}" presName="composite" presStyleCnt="0"/>
      <dgm:spPr/>
    </dgm:pt>
    <dgm:pt modelId="{ABAD1EA4-6109-4CE5-B83E-5059D4C09EE1}" type="pres">
      <dgm:prSet presAssocID="{F475BC23-2EE4-4FF2-A798-32AFA96F15A4}" presName="Parent1" presStyleLbl="node1" presStyleIdx="8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6DB07C2A-313C-4038-B0B5-D4FEE3AE9A19}" type="pres">
      <dgm:prSet presAssocID="{F475BC23-2EE4-4FF2-A798-32AFA96F15A4}" presName="Childtext1" presStyleLbl="revTx" presStyleIdx="4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5C4F100-5D50-4422-8C1A-671FB2D7748E}" type="pres">
      <dgm:prSet presAssocID="{F475BC23-2EE4-4FF2-A798-32AFA96F15A4}" presName="BalanceSpacing" presStyleCnt="0"/>
      <dgm:spPr/>
    </dgm:pt>
    <dgm:pt modelId="{EE980F5B-ABB9-4A95-B7A8-722A1C0323A2}" type="pres">
      <dgm:prSet presAssocID="{F475BC23-2EE4-4FF2-A798-32AFA96F15A4}" presName="BalanceSpacing1" presStyleCnt="0"/>
      <dgm:spPr/>
    </dgm:pt>
    <dgm:pt modelId="{86607813-4857-4DBA-A8B9-8F6ACF1BFC1B}" type="pres">
      <dgm:prSet presAssocID="{DD7247CE-05C9-4A1D-A3F7-67BBABDDAB4E}" presName="Accent1Text" presStyleLbl="node1" presStyleIdx="9" presStyleCnt="22" custScaleX="89789" custScaleY="89789" custLinFactNeighborX="23148"/>
      <dgm:spPr/>
    </dgm:pt>
    <dgm:pt modelId="{A2E95EE7-DCA4-4B8C-B919-36CC4DC86710}" type="pres">
      <dgm:prSet presAssocID="{DD7247CE-05C9-4A1D-A3F7-67BBABDDAB4E}" presName="spaceBetweenRectangles" presStyleCnt="0"/>
      <dgm:spPr/>
    </dgm:pt>
    <dgm:pt modelId="{C2391883-6F13-4403-AD72-0071EC3EC2E5}" type="pres">
      <dgm:prSet presAssocID="{4B7A8A3F-C0A6-4847-86C6-FCEDF752C394}" presName="composite" presStyleCnt="0"/>
      <dgm:spPr/>
    </dgm:pt>
    <dgm:pt modelId="{F47FD606-BA55-4777-8B25-3303C8DA0408}" type="pres">
      <dgm:prSet presAssocID="{4B7A8A3F-C0A6-4847-86C6-FCEDF752C394}" presName="Parent1" presStyleLbl="node1" presStyleIdx="10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A868E47B-CAF0-40DC-908E-EA22E0603BAE}" type="pres">
      <dgm:prSet presAssocID="{4B7A8A3F-C0A6-4847-86C6-FCEDF752C394}" presName="Childtext1" presStyleLbl="revTx" presStyleIdx="5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BE9F792-33DF-45A5-ABC4-7817FDFF1E5C}" type="pres">
      <dgm:prSet presAssocID="{4B7A8A3F-C0A6-4847-86C6-FCEDF752C394}" presName="BalanceSpacing" presStyleCnt="0"/>
      <dgm:spPr/>
    </dgm:pt>
    <dgm:pt modelId="{7C360239-F0DE-4D30-8FFF-D3C8F863DF94}" type="pres">
      <dgm:prSet presAssocID="{4B7A8A3F-C0A6-4847-86C6-FCEDF752C394}" presName="BalanceSpacing1" presStyleCnt="0"/>
      <dgm:spPr/>
    </dgm:pt>
    <dgm:pt modelId="{29F86E30-9706-4347-B0F9-3FD4156551D9}" type="pres">
      <dgm:prSet presAssocID="{A96B9AFE-E771-4293-A370-5E0D2C8701A8}" presName="Accent1Text" presStyleLbl="node1" presStyleIdx="11" presStyleCnt="22" custScaleX="89789" custScaleY="89789" custLinFactNeighborX="-7716"/>
      <dgm:spPr/>
    </dgm:pt>
    <dgm:pt modelId="{2631B320-2DB3-40F3-BD48-39F1F4F7495C}" type="pres">
      <dgm:prSet presAssocID="{A96B9AFE-E771-4293-A370-5E0D2C8701A8}" presName="spaceBetweenRectangles" presStyleCnt="0"/>
      <dgm:spPr/>
    </dgm:pt>
    <dgm:pt modelId="{DB9D175E-C768-4FF4-8BD6-C4B68827228F}" type="pres">
      <dgm:prSet presAssocID="{5903227D-5169-4CFC-BEE4-A88C70871430}" presName="composite" presStyleCnt="0"/>
      <dgm:spPr/>
    </dgm:pt>
    <dgm:pt modelId="{F1997DC8-9B70-4BE5-948D-0F92169EE413}" type="pres">
      <dgm:prSet presAssocID="{5903227D-5169-4CFC-BEE4-A88C70871430}" presName="Parent1" presStyleLbl="node1" presStyleIdx="12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C2C3FFC-DF1E-4ED5-A624-8B2D7D81A858}" type="pres">
      <dgm:prSet presAssocID="{5903227D-5169-4CFC-BEE4-A88C70871430}" presName="Childtext1" presStyleLbl="revTx" presStyleIdx="6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C82B18BF-C506-4AAF-AE0F-969B81802185}" type="pres">
      <dgm:prSet presAssocID="{5903227D-5169-4CFC-BEE4-A88C70871430}" presName="BalanceSpacing" presStyleCnt="0"/>
      <dgm:spPr/>
    </dgm:pt>
    <dgm:pt modelId="{007DE619-6C78-4E3A-9771-CF26E99E4842}" type="pres">
      <dgm:prSet presAssocID="{5903227D-5169-4CFC-BEE4-A88C70871430}" presName="BalanceSpacing1" presStyleCnt="0"/>
      <dgm:spPr/>
    </dgm:pt>
    <dgm:pt modelId="{51A63070-8E38-4BAB-8829-6288511588DF}" type="pres">
      <dgm:prSet presAssocID="{9EB3B144-02E8-41A8-B64D-54FCEB850F6D}" presName="Accent1Text" presStyleLbl="node1" presStyleIdx="13" presStyleCnt="22" custScaleX="89789" custScaleY="89789" custLinFactNeighborX="23148"/>
      <dgm:spPr/>
    </dgm:pt>
    <dgm:pt modelId="{AD058A29-0E87-48D3-A7B1-60E4DC2DE5BD}" type="pres">
      <dgm:prSet presAssocID="{9EB3B144-02E8-41A8-B64D-54FCEB850F6D}" presName="spaceBetweenRectangles" presStyleCnt="0"/>
      <dgm:spPr/>
    </dgm:pt>
    <dgm:pt modelId="{AC2E1938-58C7-4793-9224-987EFD2C73ED}" type="pres">
      <dgm:prSet presAssocID="{977DB6C4-8EB3-444A-9510-AE840EC878F6}" presName="composite" presStyleCnt="0"/>
      <dgm:spPr/>
    </dgm:pt>
    <dgm:pt modelId="{BAA87EE7-8185-4B38-9CD8-458D1172ACC9}" type="pres">
      <dgm:prSet presAssocID="{977DB6C4-8EB3-444A-9510-AE840EC878F6}" presName="Parent1" presStyleLbl="node1" presStyleIdx="14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6499ACD4-7E04-40EF-AF24-EE4244EFD6D0}" type="pres">
      <dgm:prSet presAssocID="{977DB6C4-8EB3-444A-9510-AE840EC878F6}" presName="Childtext1" presStyleLbl="revTx" presStyleIdx="7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0027A24-010E-4072-B53F-911C0B388086}" type="pres">
      <dgm:prSet presAssocID="{977DB6C4-8EB3-444A-9510-AE840EC878F6}" presName="BalanceSpacing" presStyleCnt="0"/>
      <dgm:spPr/>
    </dgm:pt>
    <dgm:pt modelId="{91856C5F-1677-4918-8335-688223FCE584}" type="pres">
      <dgm:prSet presAssocID="{977DB6C4-8EB3-444A-9510-AE840EC878F6}" presName="BalanceSpacing1" presStyleCnt="0"/>
      <dgm:spPr/>
    </dgm:pt>
    <dgm:pt modelId="{7CFB535D-2C8E-4649-B4DF-C6405FA769A0}" type="pres">
      <dgm:prSet presAssocID="{472DE18C-DF92-43B1-BA93-691EFEF372C5}" presName="Accent1Text" presStyleLbl="node1" presStyleIdx="15" presStyleCnt="22" custScaleX="89789" custScaleY="89789" custLinFactNeighborX="-7716"/>
      <dgm:spPr/>
    </dgm:pt>
    <dgm:pt modelId="{8F72F338-178B-45C6-B477-0E4FB5E06E4B}" type="pres">
      <dgm:prSet presAssocID="{472DE18C-DF92-43B1-BA93-691EFEF372C5}" presName="spaceBetweenRectangles" presStyleCnt="0"/>
      <dgm:spPr/>
    </dgm:pt>
    <dgm:pt modelId="{295F049B-EA91-46C5-BC31-1002CEBA4307}" type="pres">
      <dgm:prSet presAssocID="{DA7A0BE8-9D8C-4592-A2B0-558E481D6D55}" presName="composite" presStyleCnt="0"/>
      <dgm:spPr/>
    </dgm:pt>
    <dgm:pt modelId="{49406D14-5AF1-49C8-AA09-6CFAA6767577}" type="pres">
      <dgm:prSet presAssocID="{DA7A0BE8-9D8C-4592-A2B0-558E481D6D55}" presName="Parent1" presStyleLbl="node1" presStyleIdx="16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C664CEE9-F4D5-4EF4-BE2D-9BD0198B8127}" type="pres">
      <dgm:prSet presAssocID="{DA7A0BE8-9D8C-4592-A2B0-558E481D6D55}" presName="Childtext1" presStyleLbl="revTx" presStyleIdx="8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3FD71BB-A562-44B4-A915-366CD2F128A5}" type="pres">
      <dgm:prSet presAssocID="{DA7A0BE8-9D8C-4592-A2B0-558E481D6D55}" presName="BalanceSpacing" presStyleCnt="0"/>
      <dgm:spPr/>
    </dgm:pt>
    <dgm:pt modelId="{76E1386B-E19D-4B5F-8AB3-D00EC1DA4D72}" type="pres">
      <dgm:prSet presAssocID="{DA7A0BE8-9D8C-4592-A2B0-558E481D6D55}" presName="BalanceSpacing1" presStyleCnt="0"/>
      <dgm:spPr/>
    </dgm:pt>
    <dgm:pt modelId="{EAE0F082-CBF4-4378-999D-BD53FC6D3171}" type="pres">
      <dgm:prSet presAssocID="{C7FFDC20-6E03-4700-94B7-EF3AF7E2C443}" presName="Accent1Text" presStyleLbl="node1" presStyleIdx="17" presStyleCnt="22" custScaleX="89789" custScaleY="89789" custLinFactNeighborX="23148"/>
      <dgm:spPr/>
    </dgm:pt>
    <dgm:pt modelId="{9F3F1CE5-F5BC-4436-B15C-4E8B3DFFFCAE}" type="pres">
      <dgm:prSet presAssocID="{C7FFDC20-6E03-4700-94B7-EF3AF7E2C443}" presName="spaceBetweenRectangles" presStyleCnt="0"/>
      <dgm:spPr/>
    </dgm:pt>
    <dgm:pt modelId="{22A7D89F-008A-4AA9-9D1B-FAE5742887AB}" type="pres">
      <dgm:prSet presAssocID="{8C85E60B-8C14-4FBA-BC84-930B14154E93}" presName="composite" presStyleCnt="0"/>
      <dgm:spPr/>
    </dgm:pt>
    <dgm:pt modelId="{21D894FF-773A-4275-81A7-12E7560D7355}" type="pres">
      <dgm:prSet presAssocID="{8C85E60B-8C14-4FBA-BC84-930B14154E93}" presName="Parent1" presStyleLbl="node1" presStyleIdx="18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4E9D8C72-3A0C-4F3F-8F3C-1B4DFE8EF98A}" type="pres">
      <dgm:prSet presAssocID="{8C85E60B-8C14-4FBA-BC84-930B14154E93}" presName="Childtext1" presStyleLbl="revTx" presStyleIdx="9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739204B-0EA8-439A-93A0-EF82B59228B0}" type="pres">
      <dgm:prSet presAssocID="{8C85E60B-8C14-4FBA-BC84-930B14154E93}" presName="BalanceSpacing" presStyleCnt="0"/>
      <dgm:spPr/>
    </dgm:pt>
    <dgm:pt modelId="{6E56A2CF-F337-4E00-A692-280E6C09ECCF}" type="pres">
      <dgm:prSet presAssocID="{8C85E60B-8C14-4FBA-BC84-930B14154E93}" presName="BalanceSpacing1" presStyleCnt="0"/>
      <dgm:spPr/>
    </dgm:pt>
    <dgm:pt modelId="{4689350C-EFA7-4DFA-B7CC-389D9838C541}" type="pres">
      <dgm:prSet presAssocID="{A6D8F78C-061D-4664-A7F0-3E164ACB29B9}" presName="Accent1Text" presStyleLbl="node1" presStyleIdx="19" presStyleCnt="22" custScaleX="89789" custScaleY="89789" custLinFactNeighborX="-7716"/>
      <dgm:spPr/>
    </dgm:pt>
    <dgm:pt modelId="{5A9B9F13-C1A5-41F2-A400-52CD1BA51483}" type="pres">
      <dgm:prSet presAssocID="{A6D8F78C-061D-4664-A7F0-3E164ACB29B9}" presName="spaceBetweenRectangles" presStyleCnt="0"/>
      <dgm:spPr/>
    </dgm:pt>
    <dgm:pt modelId="{00DE8CA5-7FAD-42A9-9838-D2BB4C1D59F0}" type="pres">
      <dgm:prSet presAssocID="{1D554287-9858-42D9-8006-845A9F9660BF}" presName="composite" presStyleCnt="0"/>
      <dgm:spPr/>
    </dgm:pt>
    <dgm:pt modelId="{3D97E862-ACA5-4373-B54A-62E3BF4C7CAB}" type="pres">
      <dgm:prSet presAssocID="{1D554287-9858-42D9-8006-845A9F9660BF}" presName="Parent1" presStyleLbl="node1" presStyleIdx="2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4EE90DF7-9CED-439D-9172-3C8BCA25794F}" type="pres">
      <dgm:prSet presAssocID="{1D554287-9858-42D9-8006-845A9F9660BF}" presName="Childtext1" presStyleLbl="revTx" presStyleIdx="1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758208D-CF7E-4C9B-9B4F-9C8797C7D9FB}" type="pres">
      <dgm:prSet presAssocID="{1D554287-9858-42D9-8006-845A9F9660BF}" presName="BalanceSpacing" presStyleCnt="0"/>
      <dgm:spPr/>
    </dgm:pt>
    <dgm:pt modelId="{800EDCE9-9AA0-4DA0-B021-C0EC218A0A7E}" type="pres">
      <dgm:prSet presAssocID="{1D554287-9858-42D9-8006-845A9F9660BF}" presName="BalanceSpacing1" presStyleCnt="0"/>
      <dgm:spPr/>
    </dgm:pt>
    <dgm:pt modelId="{16D31D46-768F-4949-84DC-12CF2F262149}" type="pres">
      <dgm:prSet presAssocID="{90F55C09-2A49-48D7-B8CE-1A4AA40E7B3D}" presName="Accent1Text" presStyleLbl="node1" presStyleIdx="21" presStyleCnt="22" custScaleX="89789" custScaleY="89789" custLinFactNeighborX="23148"/>
      <dgm:spPr/>
    </dgm:pt>
  </dgm:ptLst>
  <dgm:cxnLst>
    <dgm:cxn modelId="{F120F302-A9A7-4FFD-86B2-F4D5D37DDD16}" srcId="{B03FEEC4-BD42-4FA2-AFF5-06A3CBF58EBF}" destId="{29F5B089-C020-47A1-BA6E-C53ACFE01AFD}" srcOrd="2" destOrd="0" parTransId="{A85AC2BB-83FA-45F3-978D-E891BA88757B}" sibTransId="{6BA38F68-82C0-4F02-82B2-1892C3DFE91E}"/>
    <dgm:cxn modelId="{8E7C0D05-C722-46A6-8B7A-1B56F8D30BB3}" type="presOf" srcId="{977DB6C4-8EB3-444A-9510-AE840EC878F6}" destId="{BAA87EE7-8185-4B38-9CD8-458D1172ACC9}" srcOrd="0" destOrd="0" presId="urn:microsoft.com/office/officeart/2008/layout/AlternatingHexagons"/>
    <dgm:cxn modelId="{59C6B40D-32ED-4180-A833-545EB09E8A4F}" type="presOf" srcId="{268F7C06-58C0-40B9-9D8B-D1603FFE8747}" destId="{552E1F84-E702-4B34-A7B2-E24CA09EB3C0}" srcOrd="0" destOrd="0" presId="urn:microsoft.com/office/officeart/2008/layout/AlternatingHexagons"/>
    <dgm:cxn modelId="{B1B5A50E-9212-4A54-A9C4-40E8BA4C7668}" type="presOf" srcId="{A6D8F78C-061D-4664-A7F0-3E164ACB29B9}" destId="{4689350C-EFA7-4DFA-B7CC-389D9838C541}" srcOrd="0" destOrd="0" presId="urn:microsoft.com/office/officeart/2008/layout/AlternatingHexagons"/>
    <dgm:cxn modelId="{67F2610F-0DC8-4929-9CC3-180B2D5152ED}" srcId="{5903227D-5169-4CFC-BEE4-A88C70871430}" destId="{0763F7CF-4951-445F-8053-66B0D70F39FE}" srcOrd="0" destOrd="0" parTransId="{02ED2656-F240-4B00-B0F5-8B5B1A5432BE}" sibTransId="{2ADFDADF-EF82-4D12-9D46-DAEA933AEE44}"/>
    <dgm:cxn modelId="{25A69E0F-01FC-42A4-AC7D-BFCD82460FCC}" srcId="{977DB6C4-8EB3-444A-9510-AE840EC878F6}" destId="{0B9A1126-2B21-4F76-9DFE-64DA5C4CDEE7}" srcOrd="0" destOrd="0" parTransId="{063F1E99-5C86-412D-BCCD-43CC4BEA585C}" sibTransId="{FAD3AB78-19C1-4FD7-A575-C6489E8C7486}"/>
    <dgm:cxn modelId="{42A93C10-6EF0-42DC-B83F-4FF702F3E481}" type="presOf" srcId="{B25004D7-C6AA-4204-9549-262323E3EB14}" destId="{6DB07C2A-313C-4038-B0B5-D4FEE3AE9A19}" srcOrd="0" destOrd="0" presId="urn:microsoft.com/office/officeart/2008/layout/AlternatingHexagons"/>
    <dgm:cxn modelId="{0C16251A-2C42-409C-99DE-98CE7D2F8F92}" type="presOf" srcId="{4B7A8A3F-C0A6-4847-86C6-FCEDF752C394}" destId="{F47FD606-BA55-4777-8B25-3303C8DA0408}" srcOrd="0" destOrd="0" presId="urn:microsoft.com/office/officeart/2008/layout/AlternatingHexagons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6A445320-1561-4C24-8CFC-AC402067E43E}" srcId="{B03FEEC4-BD42-4FA2-AFF5-06A3CBF58EBF}" destId="{8C85E60B-8C14-4FBA-BC84-930B14154E93}" srcOrd="9" destOrd="0" parTransId="{229D1BB7-2F0B-4DA6-A409-D01E113C3F06}" sibTransId="{A6D8F78C-061D-4664-A7F0-3E164ACB29B9}"/>
    <dgm:cxn modelId="{19024A22-E25A-4803-853B-8D9DA5C7184F}" type="presOf" srcId="{0763F7CF-4951-445F-8053-66B0D70F39FE}" destId="{0C2C3FFC-DF1E-4ED5-A624-8B2D7D81A858}" srcOrd="0" destOrd="0" presId="urn:microsoft.com/office/officeart/2008/layout/AlternatingHexagons"/>
    <dgm:cxn modelId="{769CA42A-FE9D-4F54-BF7A-1E57723828A3}" srcId="{B4608957-16BD-4D27-B20E-263F8C3281F6}" destId="{676CB5F6-360E-4296-BBB3-631042BDDF93}" srcOrd="0" destOrd="0" parTransId="{73964A2A-400A-4763-A893-42F8E61855EB}" sibTransId="{90B4E615-69BB-49E4-9E49-C5F3DE193117}"/>
    <dgm:cxn modelId="{C1202E2D-2A07-48AE-B494-C6031510156C}" type="presOf" srcId="{1D554287-9858-42D9-8006-845A9F9660BF}" destId="{3D97E862-ACA5-4373-B54A-62E3BF4C7CAB}" srcOrd="0" destOrd="0" presId="urn:microsoft.com/office/officeart/2008/layout/AlternatingHexagons"/>
    <dgm:cxn modelId="{1530A92E-C179-4669-81DF-BCECA01D7276}" type="presOf" srcId="{90F55C09-2A49-48D7-B8CE-1A4AA40E7B3D}" destId="{16D31D46-768F-4949-84DC-12CF2F262149}" srcOrd="0" destOrd="0" presId="urn:microsoft.com/office/officeart/2008/layout/AlternatingHexagons"/>
    <dgm:cxn modelId="{6807BD31-53A4-4FAF-8F7B-E5DC7409A669}" type="presOf" srcId="{F475BC23-2EE4-4FF2-A798-32AFA96F15A4}" destId="{ABAD1EA4-6109-4CE5-B83E-5059D4C09EE1}" srcOrd="0" destOrd="0" presId="urn:microsoft.com/office/officeart/2008/layout/AlternatingHexagons"/>
    <dgm:cxn modelId="{6103B532-9275-452E-B6D5-E25E32A204CC}" srcId="{B03FEEC4-BD42-4FA2-AFF5-06A3CBF58EBF}" destId="{EBAC6B64-B689-49FF-8E32-F4F725005DE4}" srcOrd="0" destOrd="0" parTransId="{CCC662C3-DD6D-407D-A7D9-6F8E437BB700}" sibTransId="{268F7C06-58C0-40B9-9D8B-D1603FFE8747}"/>
    <dgm:cxn modelId="{0DBABB35-914E-4DBB-A1D1-F18C002D6406}" type="presOf" srcId="{29F5B089-C020-47A1-BA6E-C53ACFE01AFD}" destId="{BD187E5A-D2B5-4AA9-8493-09A4A970E73F}" srcOrd="0" destOrd="0" presId="urn:microsoft.com/office/officeart/2008/layout/AlternatingHexagons"/>
    <dgm:cxn modelId="{6F13B339-37D2-47DE-B46E-BFD8F4C3EEFE}" srcId="{B03FEEC4-BD42-4FA2-AFF5-06A3CBF58EBF}" destId="{B4608957-16BD-4D27-B20E-263F8C3281F6}" srcOrd="3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5194303D-8560-4A01-9B89-2AC75BB6B31E}" type="presOf" srcId="{63109884-56AF-49D5-8398-E8CA23A9D31F}" destId="{4EE90DF7-9CED-439D-9172-3C8BCA25794F}" srcOrd="0" destOrd="0" presId="urn:microsoft.com/office/officeart/2008/layout/AlternatingHexagons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2194DB61-21BF-4A06-9ADE-2F5148C1328C}" type="presOf" srcId="{8C85E60B-8C14-4FBA-BC84-930B14154E93}" destId="{21D894FF-773A-4275-81A7-12E7560D7355}" srcOrd="0" destOrd="0" presId="urn:microsoft.com/office/officeart/2008/layout/AlternatingHexagons"/>
    <dgm:cxn modelId="{EED66B64-8E71-45D8-9A1C-D45C367E4543}" type="presOf" srcId="{EBAC6B64-B689-49FF-8E32-F4F725005DE4}" destId="{4E7F77D6-A914-468D-B630-DE49A99294DD}" srcOrd="0" destOrd="0" presId="urn:microsoft.com/office/officeart/2008/layout/AlternatingHexagons"/>
    <dgm:cxn modelId="{3492E164-95E8-4F25-8F87-A6065FF159B9}" type="presOf" srcId="{C8D49C54-2448-4952-B22C-999DED23B32C}" destId="{C22DD595-397C-4282-BBD5-F76D746A67F1}" srcOrd="0" destOrd="0" presId="urn:microsoft.com/office/officeart/2008/layout/AlternatingHexagons"/>
    <dgm:cxn modelId="{670EB749-B5B0-4641-91CB-26622FD6FDD2}" srcId="{B03FEEC4-BD42-4FA2-AFF5-06A3CBF58EBF}" destId="{8EAAE2E7-9A99-40E9-9137-6C0486F31247}" srcOrd="1" destOrd="0" parTransId="{E1CF1BD0-4ACE-4AEF-917B-25A1EAFE3283}" sibTransId="{81B3678A-3160-4E18-BBB0-F683F88BFCFB}"/>
    <dgm:cxn modelId="{E5FEEB4A-468D-4B02-84B1-92D6E2CE56C2}" srcId="{4B7A8A3F-C0A6-4847-86C6-FCEDF752C394}" destId="{CC9321BA-940D-4C81-90BC-6D46835A5FD4}" srcOrd="0" destOrd="0" parTransId="{451464B3-BEDD-4BB1-9636-CFFF1D76E73C}" sibTransId="{8C36F96B-E9C8-43C7-B14E-FB7BAF6D2406}"/>
    <dgm:cxn modelId="{55DD4C4B-429F-4285-B5F5-75A2B544E15B}" srcId="{B03FEEC4-BD42-4FA2-AFF5-06A3CBF58EBF}" destId="{F475BC23-2EE4-4FF2-A798-32AFA96F15A4}" srcOrd="4" destOrd="0" parTransId="{01DCFC0A-E82A-4141-9695-23BEFE753FE1}" sibTransId="{DD7247CE-05C9-4A1D-A3F7-67BBABDDAB4E}"/>
    <dgm:cxn modelId="{CAE75A6B-B9A9-43D5-9CAB-5FFE5E02312A}" srcId="{8C85E60B-8C14-4FBA-BC84-930B14154E93}" destId="{00248578-E949-40E2-AF00-7C0F271F4378}" srcOrd="0" destOrd="0" parTransId="{ECDD573B-59F9-4F90-8FB6-475A985ADB1A}" sibTransId="{5CE775A7-9EFD-41A9-8B14-5AFCBA603F62}"/>
    <dgm:cxn modelId="{93246052-BCB3-4DBE-8F59-2E6DE8EE22D4}" type="presOf" srcId="{C7FFDC20-6E03-4700-94B7-EF3AF7E2C443}" destId="{EAE0F082-CBF4-4378-999D-BD53FC6D3171}" srcOrd="0" destOrd="0" presId="urn:microsoft.com/office/officeart/2008/layout/AlternatingHexagons"/>
    <dgm:cxn modelId="{69383856-609F-4BF5-96E4-CEBF9FD11755}" type="presOf" srcId="{81B3678A-3160-4E18-BBB0-F683F88BFCFB}" destId="{73BC4568-68B3-4B08-8BD4-6C824EC4961E}" srcOrd="0" destOrd="0" presId="urn:microsoft.com/office/officeart/2008/layout/AlternatingHexagons"/>
    <dgm:cxn modelId="{D1539457-FFF3-4F69-BD92-7F7462B7165C}" srcId="{B03FEEC4-BD42-4FA2-AFF5-06A3CBF58EBF}" destId="{DA7A0BE8-9D8C-4592-A2B0-558E481D6D55}" srcOrd="8" destOrd="0" parTransId="{39D63D8D-24D2-4FF9-BDEB-764CF936016B}" sibTransId="{C7FFDC20-6E03-4700-94B7-EF3AF7E2C443}"/>
    <dgm:cxn modelId="{30873379-B911-47BC-A9BB-08CF158467DD}" type="presOf" srcId="{A96B9AFE-E771-4293-A370-5E0D2C8701A8}" destId="{29F86E30-9706-4347-B0F9-3FD4156551D9}" srcOrd="0" destOrd="0" presId="urn:microsoft.com/office/officeart/2008/layout/AlternatingHexagons"/>
    <dgm:cxn modelId="{4E553F82-503F-417B-8881-B35454FA7C02}" type="presOf" srcId="{B03FEEC4-BD42-4FA2-AFF5-06A3CBF58EBF}" destId="{522DA69F-040C-45F7-A3EC-F2B50E9F3EE0}" srcOrd="0" destOrd="0" presId="urn:microsoft.com/office/officeart/2008/layout/AlternatingHexagons"/>
    <dgm:cxn modelId="{9BF2918E-8D39-4BC9-B971-28E5FB02E5C7}" srcId="{B03FEEC4-BD42-4FA2-AFF5-06A3CBF58EBF}" destId="{4B7A8A3F-C0A6-4847-86C6-FCEDF752C394}" srcOrd="5" destOrd="0" parTransId="{14115282-25A5-4B44-91AC-B7D44E68433E}" sibTransId="{A96B9AFE-E771-4293-A370-5E0D2C8701A8}"/>
    <dgm:cxn modelId="{C320978E-2A95-4AF4-A957-3161B3A2970E}" type="presOf" srcId="{676CB5F6-360E-4296-BBB3-631042BDDF93}" destId="{7F5E1792-9E2F-46F9-B0DA-9B3741DFA592}" srcOrd="0" destOrd="0" presId="urn:microsoft.com/office/officeart/2008/layout/AlternatingHexagons"/>
    <dgm:cxn modelId="{AAA26A9B-2138-47E5-9B96-605295EBD132}" type="presOf" srcId="{472DE18C-DF92-43B1-BA93-691EFEF372C5}" destId="{7CFB535D-2C8E-4649-B4DF-C6405FA769A0}" srcOrd="0" destOrd="0" presId="urn:microsoft.com/office/officeart/2008/layout/AlternatingHexagons"/>
    <dgm:cxn modelId="{3EE615A2-AA3E-42EE-AE75-0EE6CA77BC54}" srcId="{B03FEEC4-BD42-4FA2-AFF5-06A3CBF58EBF}" destId="{5903227D-5169-4CFC-BEE4-A88C70871430}" srcOrd="6" destOrd="0" parTransId="{F395C70F-41DC-460A-87A4-A7F28CEDBFE4}" sibTransId="{9EB3B144-02E8-41A8-B64D-54FCEB850F6D}"/>
    <dgm:cxn modelId="{159839A4-AD64-4410-A8EF-5277342FDD5F}" type="presOf" srcId="{DA7A0BE8-9D8C-4592-A2B0-558E481D6D55}" destId="{49406D14-5AF1-49C8-AA09-6CFAA6767577}" srcOrd="0" destOrd="0" presId="urn:microsoft.com/office/officeart/2008/layout/AlternatingHexagons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C22E70B2-FED4-4FD5-98D1-5074BA3BB065}" type="presOf" srcId="{B4608957-16BD-4D27-B20E-263F8C3281F6}" destId="{0390FAA5-20C6-4E10-92C9-ABB6BEB22107}" srcOrd="0" destOrd="0" presId="urn:microsoft.com/office/officeart/2008/layout/AlternatingHexagons"/>
    <dgm:cxn modelId="{7BD4AAB6-FDB9-4DFE-8B57-1AB27F39EC6D}" type="presOf" srcId="{10D6A351-883B-4D66-AB4E-DE2C9FFAC93F}" destId="{034DA376-A1A2-40D8-B8E4-7C36E7EB3541}" srcOrd="0" destOrd="0" presId="urn:microsoft.com/office/officeart/2008/layout/AlternatingHexagons"/>
    <dgm:cxn modelId="{50D888BD-CFD7-4046-A2F0-55200D3BDF2C}" srcId="{EBAC6B64-B689-49FF-8E32-F4F725005DE4}" destId="{4E9B508A-523A-4820-8B52-57D1E4B1270E}" srcOrd="0" destOrd="0" parTransId="{FF2C7E59-C115-4B37-8906-EB38974DB19F}" sibTransId="{86B02803-364A-4318-8F7C-66F0A0E5A367}"/>
    <dgm:cxn modelId="{48B66DC0-DC7B-4086-81FE-FA1AE91FCABC}" type="presOf" srcId="{CC9321BA-940D-4C81-90BC-6D46835A5FD4}" destId="{A868E47B-CAF0-40DC-908E-EA22E0603BAE}" srcOrd="0" destOrd="0" presId="urn:microsoft.com/office/officeart/2008/layout/AlternatingHexagons"/>
    <dgm:cxn modelId="{070E52C0-9325-4520-AEF7-D81CA9F36A57}" type="presOf" srcId="{4E9B508A-523A-4820-8B52-57D1E4B1270E}" destId="{784ED4E7-41B7-41FD-A538-5F15064F09F7}" srcOrd="0" destOrd="0" presId="urn:microsoft.com/office/officeart/2008/layout/AlternatingHexagons"/>
    <dgm:cxn modelId="{116C2DC5-4A82-4661-93BB-9527B5BFCFB4}" type="presOf" srcId="{6BA38F68-82C0-4F02-82B2-1892C3DFE91E}" destId="{B35F7AB3-C54B-4285-BDF8-329F00A71218}" srcOrd="0" destOrd="0" presId="urn:microsoft.com/office/officeart/2008/layout/AlternatingHexagons"/>
    <dgm:cxn modelId="{09F6F0C9-51B8-477F-9B2A-588F4DECC6D1}" type="presOf" srcId="{0B9A1126-2B21-4F76-9DFE-64DA5C4CDEE7}" destId="{6499ACD4-7E04-40EF-AF24-EE4244EFD6D0}" srcOrd="0" destOrd="0" presId="urn:microsoft.com/office/officeart/2008/layout/AlternatingHexagons"/>
    <dgm:cxn modelId="{621D1CCF-FE61-4E8C-ABD4-29A8E86533E2}" type="presOf" srcId="{00248578-E949-40E2-AF00-7C0F271F4378}" destId="{4E9D8C72-3A0C-4F3F-8F3C-1B4DFE8EF98A}" srcOrd="0" destOrd="0" presId="urn:microsoft.com/office/officeart/2008/layout/AlternatingHexagons"/>
    <dgm:cxn modelId="{D99427CF-E17A-40BC-8065-B1E3B520475A}" type="presOf" srcId="{9EB3B144-02E8-41A8-B64D-54FCEB850F6D}" destId="{51A63070-8E38-4BAB-8829-6288511588DF}" srcOrd="0" destOrd="0" presId="urn:microsoft.com/office/officeart/2008/layout/AlternatingHexagons"/>
    <dgm:cxn modelId="{EC7258CF-1B38-4E88-9999-B6D636F49C2B}" type="presOf" srcId="{2BBD3A30-A00E-4E9B-8930-786EEB97150D}" destId="{C664CEE9-F4D5-4EF4-BE2D-9BD0198B8127}" srcOrd="0" destOrd="0" presId="urn:microsoft.com/office/officeart/2008/layout/AlternatingHexagons"/>
    <dgm:cxn modelId="{FD2D4AD0-F63C-4CF6-9163-726DBE123BDA}" type="presOf" srcId="{C2B1A64F-30DA-4C61-8AC6-C63FDDE68A06}" destId="{9E660C33-3026-47E3-917E-E2E2F23CE27E}" srcOrd="0" destOrd="0" presId="urn:microsoft.com/office/officeart/2008/layout/AlternatingHexagons"/>
    <dgm:cxn modelId="{7A4B35D2-83FA-441E-9A39-0EFE53DCE7FA}" srcId="{B03FEEC4-BD42-4FA2-AFF5-06A3CBF58EBF}" destId="{977DB6C4-8EB3-444A-9510-AE840EC878F6}" srcOrd="7" destOrd="0" parTransId="{5481C27A-0205-4283-A9A2-F0956A47A9EE}" sibTransId="{472DE18C-DF92-43B1-BA93-691EFEF372C5}"/>
    <dgm:cxn modelId="{F1BFB2D8-600C-46FC-8831-F07FE788D8A9}" type="presOf" srcId="{DD7247CE-05C9-4A1D-A3F7-67BBABDDAB4E}" destId="{86607813-4857-4DBA-A8B9-8F6ACF1BFC1B}" srcOrd="0" destOrd="0" presId="urn:microsoft.com/office/officeart/2008/layout/AlternatingHexagons"/>
    <dgm:cxn modelId="{DAD1D0DB-0AD2-49B1-AC1C-A92E90ABE8C4}" srcId="{8EAAE2E7-9A99-40E9-9137-6C0486F31247}" destId="{C2B1A64F-30DA-4C61-8AC6-C63FDDE68A06}" srcOrd="0" destOrd="0" parTransId="{C5795451-E60B-4AED-84AF-903A3797811E}" sibTransId="{BC6D1BC7-FF35-4450-B592-9830DB9391CC}"/>
    <dgm:cxn modelId="{7C6D59E1-3F0B-4BBD-AA86-F85E1FCC54BE}" type="presOf" srcId="{8EAAE2E7-9A99-40E9-9137-6C0486F31247}" destId="{BEFEDB47-A3B2-4C73-8023-1D8FCD33DDC0}" srcOrd="0" destOrd="0" presId="urn:microsoft.com/office/officeart/2008/layout/AlternatingHexagons"/>
    <dgm:cxn modelId="{90B753EC-ABD5-435B-866F-9F93FA1E140F}" srcId="{B03FEEC4-BD42-4FA2-AFF5-06A3CBF58EBF}" destId="{1D554287-9858-42D9-8006-845A9F9660BF}" srcOrd="10" destOrd="0" parTransId="{FB9C908B-8A73-42F5-AA42-9E929EDC5274}" sibTransId="{90F55C09-2A49-48D7-B8CE-1A4AA40E7B3D}"/>
    <dgm:cxn modelId="{1785A3F0-B970-418B-8897-A481287A9BD4}" type="presOf" srcId="{5903227D-5169-4CFC-BEE4-A88C70871430}" destId="{F1997DC8-9B70-4BE5-948D-0F92169EE413}" srcOrd="0" destOrd="0" presId="urn:microsoft.com/office/officeart/2008/layout/AlternatingHexagons"/>
    <dgm:cxn modelId="{62E38216-8AC2-4A9C-B97D-7578BB66D51F}" type="presParOf" srcId="{522DA69F-040C-45F7-A3EC-F2B50E9F3EE0}" destId="{EBA98B72-6DAC-44EE-AF63-228209433BF9}" srcOrd="0" destOrd="0" presId="urn:microsoft.com/office/officeart/2008/layout/AlternatingHexagons"/>
    <dgm:cxn modelId="{F3927DAA-FD7D-433D-BF1C-FD07B8A33CBF}" type="presParOf" srcId="{EBA98B72-6DAC-44EE-AF63-228209433BF9}" destId="{4E7F77D6-A914-468D-B630-DE49A99294DD}" srcOrd="0" destOrd="0" presId="urn:microsoft.com/office/officeart/2008/layout/AlternatingHexagons"/>
    <dgm:cxn modelId="{759D65CF-0A92-4F33-B4E1-B62415CD2E7A}" type="presParOf" srcId="{EBA98B72-6DAC-44EE-AF63-228209433BF9}" destId="{784ED4E7-41B7-41FD-A538-5F15064F09F7}" srcOrd="1" destOrd="0" presId="urn:microsoft.com/office/officeart/2008/layout/AlternatingHexagons"/>
    <dgm:cxn modelId="{A29AF833-169A-46DC-8937-E04204322358}" type="presParOf" srcId="{EBA98B72-6DAC-44EE-AF63-228209433BF9}" destId="{A6FA629E-9DD7-4EE5-BFD5-D90575DA1EC6}" srcOrd="2" destOrd="0" presId="urn:microsoft.com/office/officeart/2008/layout/AlternatingHexagons"/>
    <dgm:cxn modelId="{C4CD2FA7-499D-4AFC-8E83-59B9DFFD56FC}" type="presParOf" srcId="{EBA98B72-6DAC-44EE-AF63-228209433BF9}" destId="{FD968934-63A4-4784-A839-B956DB4CA25D}" srcOrd="3" destOrd="0" presId="urn:microsoft.com/office/officeart/2008/layout/AlternatingHexagons"/>
    <dgm:cxn modelId="{F8C75A52-F8BF-41A5-89D1-2A58FAFA8713}" type="presParOf" srcId="{EBA98B72-6DAC-44EE-AF63-228209433BF9}" destId="{552E1F84-E702-4B34-A7B2-E24CA09EB3C0}" srcOrd="4" destOrd="0" presId="urn:microsoft.com/office/officeart/2008/layout/AlternatingHexagons"/>
    <dgm:cxn modelId="{2D18350A-5A64-4B18-BE30-03C6B8E209AA}" type="presParOf" srcId="{522DA69F-040C-45F7-A3EC-F2B50E9F3EE0}" destId="{33997521-E53C-4851-A8D6-A97E61E584A9}" srcOrd="1" destOrd="0" presId="urn:microsoft.com/office/officeart/2008/layout/AlternatingHexagons"/>
    <dgm:cxn modelId="{3CD21831-865F-44A8-A43D-D0379F5B91F8}" type="presParOf" srcId="{522DA69F-040C-45F7-A3EC-F2B50E9F3EE0}" destId="{0B1B325F-A74F-4A87-8A03-807A64765FF9}" srcOrd="2" destOrd="0" presId="urn:microsoft.com/office/officeart/2008/layout/AlternatingHexagons"/>
    <dgm:cxn modelId="{CA8B829E-851C-4732-AFC5-F78CA029C0CD}" type="presParOf" srcId="{0B1B325F-A74F-4A87-8A03-807A64765FF9}" destId="{BEFEDB47-A3B2-4C73-8023-1D8FCD33DDC0}" srcOrd="0" destOrd="0" presId="urn:microsoft.com/office/officeart/2008/layout/AlternatingHexagons"/>
    <dgm:cxn modelId="{DF0F9482-FF64-4D1A-BFC7-89336438B18A}" type="presParOf" srcId="{0B1B325F-A74F-4A87-8A03-807A64765FF9}" destId="{9E660C33-3026-47E3-917E-E2E2F23CE27E}" srcOrd="1" destOrd="0" presId="urn:microsoft.com/office/officeart/2008/layout/AlternatingHexagons"/>
    <dgm:cxn modelId="{F1E9D9B8-61B3-4E32-86D5-2EB3960D761E}" type="presParOf" srcId="{0B1B325F-A74F-4A87-8A03-807A64765FF9}" destId="{5AA54DD8-14CD-42EC-9B22-B0E6103FF200}" srcOrd="2" destOrd="0" presId="urn:microsoft.com/office/officeart/2008/layout/AlternatingHexagons"/>
    <dgm:cxn modelId="{C8D44B90-C5CD-40A4-8433-5BBA8196DEDA}" type="presParOf" srcId="{0B1B325F-A74F-4A87-8A03-807A64765FF9}" destId="{2FA15A23-7B82-4EBD-82D9-7D885C98A0E6}" srcOrd="3" destOrd="0" presId="urn:microsoft.com/office/officeart/2008/layout/AlternatingHexagons"/>
    <dgm:cxn modelId="{5E768A5C-D286-4F21-B46F-A1783A1BF525}" type="presParOf" srcId="{0B1B325F-A74F-4A87-8A03-807A64765FF9}" destId="{73BC4568-68B3-4B08-8BD4-6C824EC4961E}" srcOrd="4" destOrd="0" presId="urn:microsoft.com/office/officeart/2008/layout/AlternatingHexagons"/>
    <dgm:cxn modelId="{B91841E8-4B14-4F4C-A91F-45CBC8043431}" type="presParOf" srcId="{522DA69F-040C-45F7-A3EC-F2B50E9F3EE0}" destId="{68A88B57-61ED-4AF6-B1F7-D11DAAF8468D}" srcOrd="3" destOrd="0" presId="urn:microsoft.com/office/officeart/2008/layout/AlternatingHexagons"/>
    <dgm:cxn modelId="{132ADAB7-59C4-4177-837E-71D63B12D240}" type="presParOf" srcId="{522DA69F-040C-45F7-A3EC-F2B50E9F3EE0}" destId="{6ACBF253-B748-4FC8-B722-B9A8AFF20834}" srcOrd="4" destOrd="0" presId="urn:microsoft.com/office/officeart/2008/layout/AlternatingHexagons"/>
    <dgm:cxn modelId="{F5DBB5D1-9227-4AEB-8DE3-4773538C2C5A}" type="presParOf" srcId="{6ACBF253-B748-4FC8-B722-B9A8AFF20834}" destId="{BD187E5A-D2B5-4AA9-8493-09A4A970E73F}" srcOrd="0" destOrd="0" presId="urn:microsoft.com/office/officeart/2008/layout/AlternatingHexagons"/>
    <dgm:cxn modelId="{3D5EB269-1D6A-4F6F-9D95-185BABF59620}" type="presParOf" srcId="{6ACBF253-B748-4FC8-B722-B9A8AFF20834}" destId="{034DA376-A1A2-40D8-B8E4-7C36E7EB3541}" srcOrd="1" destOrd="0" presId="urn:microsoft.com/office/officeart/2008/layout/AlternatingHexagons"/>
    <dgm:cxn modelId="{5B56E4E4-BD4F-439B-A974-F0DFB8F14D92}" type="presParOf" srcId="{6ACBF253-B748-4FC8-B722-B9A8AFF20834}" destId="{4D04CE52-1A8E-4A5B-9013-F7BEF9AE9A3E}" srcOrd="2" destOrd="0" presId="urn:microsoft.com/office/officeart/2008/layout/AlternatingHexagons"/>
    <dgm:cxn modelId="{281AA1EA-F204-4CDE-810A-210B979FF691}" type="presParOf" srcId="{6ACBF253-B748-4FC8-B722-B9A8AFF20834}" destId="{9B656498-1D06-44A4-B9C0-743CCC04872C}" srcOrd="3" destOrd="0" presId="urn:microsoft.com/office/officeart/2008/layout/AlternatingHexagons"/>
    <dgm:cxn modelId="{CC3CEE08-124A-46C2-AFBE-DB91953E7CAE}" type="presParOf" srcId="{6ACBF253-B748-4FC8-B722-B9A8AFF20834}" destId="{B35F7AB3-C54B-4285-BDF8-329F00A71218}" srcOrd="4" destOrd="0" presId="urn:microsoft.com/office/officeart/2008/layout/AlternatingHexagons"/>
    <dgm:cxn modelId="{A559D12A-277E-49A0-8FA3-59073E87A2C0}" type="presParOf" srcId="{522DA69F-040C-45F7-A3EC-F2B50E9F3EE0}" destId="{63B6070B-2219-4918-98C8-C1C0353E2996}" srcOrd="5" destOrd="0" presId="urn:microsoft.com/office/officeart/2008/layout/AlternatingHexagons"/>
    <dgm:cxn modelId="{677BCEF0-070A-4248-8D6F-C2BCAAE90A10}" type="presParOf" srcId="{522DA69F-040C-45F7-A3EC-F2B50E9F3EE0}" destId="{7B0AF4CD-6E1A-4518-ADB5-89234786D21A}" srcOrd="6" destOrd="0" presId="urn:microsoft.com/office/officeart/2008/layout/AlternatingHexagons"/>
    <dgm:cxn modelId="{AC649641-1D14-48D2-BC50-A1B8DC096786}" type="presParOf" srcId="{7B0AF4CD-6E1A-4518-ADB5-89234786D21A}" destId="{0390FAA5-20C6-4E10-92C9-ABB6BEB22107}" srcOrd="0" destOrd="0" presId="urn:microsoft.com/office/officeart/2008/layout/AlternatingHexagons"/>
    <dgm:cxn modelId="{BABD208E-7F6E-46E2-A791-A42AF1EA71E4}" type="presParOf" srcId="{7B0AF4CD-6E1A-4518-ADB5-89234786D21A}" destId="{7F5E1792-9E2F-46F9-B0DA-9B3741DFA592}" srcOrd="1" destOrd="0" presId="urn:microsoft.com/office/officeart/2008/layout/AlternatingHexagons"/>
    <dgm:cxn modelId="{567F9EB6-E52B-4420-AE5F-5B897A95C011}" type="presParOf" srcId="{7B0AF4CD-6E1A-4518-ADB5-89234786D21A}" destId="{7EC5DD16-8958-434E-AA3C-052E2EDBF25D}" srcOrd="2" destOrd="0" presId="urn:microsoft.com/office/officeart/2008/layout/AlternatingHexagons"/>
    <dgm:cxn modelId="{EEB8D631-2C7D-4CED-A906-E6C31ECE322F}" type="presParOf" srcId="{7B0AF4CD-6E1A-4518-ADB5-89234786D21A}" destId="{15441A71-8682-4EA3-972A-A0410F780C68}" srcOrd="3" destOrd="0" presId="urn:microsoft.com/office/officeart/2008/layout/AlternatingHexagons"/>
    <dgm:cxn modelId="{A120AAAD-6756-4E98-A965-06015DC22B54}" type="presParOf" srcId="{7B0AF4CD-6E1A-4518-ADB5-89234786D21A}" destId="{C22DD595-397C-4282-BBD5-F76D746A67F1}" srcOrd="4" destOrd="0" presId="urn:microsoft.com/office/officeart/2008/layout/AlternatingHexagons"/>
    <dgm:cxn modelId="{EFC7BD4B-32B8-455F-B10F-35737E70C6D1}" type="presParOf" srcId="{522DA69F-040C-45F7-A3EC-F2B50E9F3EE0}" destId="{48B86A46-C877-4DE8-8ADB-88CA30646F2A}" srcOrd="7" destOrd="0" presId="urn:microsoft.com/office/officeart/2008/layout/AlternatingHexagons"/>
    <dgm:cxn modelId="{FE4D2DD4-15CC-4D17-B1D0-69AA74C0C0A4}" type="presParOf" srcId="{522DA69F-040C-45F7-A3EC-F2B50E9F3EE0}" destId="{4A8B0960-4E23-42B7-97B1-85AC854FC2C9}" srcOrd="8" destOrd="0" presId="urn:microsoft.com/office/officeart/2008/layout/AlternatingHexagons"/>
    <dgm:cxn modelId="{264E7166-85EC-4C04-9715-B4275D13A0E4}" type="presParOf" srcId="{4A8B0960-4E23-42B7-97B1-85AC854FC2C9}" destId="{ABAD1EA4-6109-4CE5-B83E-5059D4C09EE1}" srcOrd="0" destOrd="0" presId="urn:microsoft.com/office/officeart/2008/layout/AlternatingHexagons"/>
    <dgm:cxn modelId="{D3CCA48D-F16B-4752-A932-31F7C653B245}" type="presParOf" srcId="{4A8B0960-4E23-42B7-97B1-85AC854FC2C9}" destId="{6DB07C2A-313C-4038-B0B5-D4FEE3AE9A19}" srcOrd="1" destOrd="0" presId="urn:microsoft.com/office/officeart/2008/layout/AlternatingHexagons"/>
    <dgm:cxn modelId="{3DC5313B-95EC-471F-9857-298C17BC3CED}" type="presParOf" srcId="{4A8B0960-4E23-42B7-97B1-85AC854FC2C9}" destId="{95C4F100-5D50-4422-8C1A-671FB2D7748E}" srcOrd="2" destOrd="0" presId="urn:microsoft.com/office/officeart/2008/layout/AlternatingHexagons"/>
    <dgm:cxn modelId="{5A7B89E2-8B46-45DA-AB92-D1777762EE72}" type="presParOf" srcId="{4A8B0960-4E23-42B7-97B1-85AC854FC2C9}" destId="{EE980F5B-ABB9-4A95-B7A8-722A1C0323A2}" srcOrd="3" destOrd="0" presId="urn:microsoft.com/office/officeart/2008/layout/AlternatingHexagons"/>
    <dgm:cxn modelId="{4A7FB88E-4F8C-4800-86DD-63AD0DEE76EB}" type="presParOf" srcId="{4A8B0960-4E23-42B7-97B1-85AC854FC2C9}" destId="{86607813-4857-4DBA-A8B9-8F6ACF1BFC1B}" srcOrd="4" destOrd="0" presId="urn:microsoft.com/office/officeart/2008/layout/AlternatingHexagons"/>
    <dgm:cxn modelId="{307EBCE9-C944-4A45-B7B2-438E36832986}" type="presParOf" srcId="{522DA69F-040C-45F7-A3EC-F2B50E9F3EE0}" destId="{A2E95EE7-DCA4-4B8C-B919-36CC4DC86710}" srcOrd="9" destOrd="0" presId="urn:microsoft.com/office/officeart/2008/layout/AlternatingHexagons"/>
    <dgm:cxn modelId="{590B4208-5302-43FC-B41E-8EEC81A3C241}" type="presParOf" srcId="{522DA69F-040C-45F7-A3EC-F2B50E9F3EE0}" destId="{C2391883-6F13-4403-AD72-0071EC3EC2E5}" srcOrd="10" destOrd="0" presId="urn:microsoft.com/office/officeart/2008/layout/AlternatingHexagons"/>
    <dgm:cxn modelId="{A288DE6D-8C2B-4352-9CC7-AC0CAF767A4B}" type="presParOf" srcId="{C2391883-6F13-4403-AD72-0071EC3EC2E5}" destId="{F47FD606-BA55-4777-8B25-3303C8DA0408}" srcOrd="0" destOrd="0" presId="urn:microsoft.com/office/officeart/2008/layout/AlternatingHexagons"/>
    <dgm:cxn modelId="{4B0B0DD7-91AB-4267-B53C-5396524E29EE}" type="presParOf" srcId="{C2391883-6F13-4403-AD72-0071EC3EC2E5}" destId="{A868E47B-CAF0-40DC-908E-EA22E0603BAE}" srcOrd="1" destOrd="0" presId="urn:microsoft.com/office/officeart/2008/layout/AlternatingHexagons"/>
    <dgm:cxn modelId="{97DA97F5-E537-4D0D-9459-0C45094CB916}" type="presParOf" srcId="{C2391883-6F13-4403-AD72-0071EC3EC2E5}" destId="{EBE9F792-33DF-45A5-ABC4-7817FDFF1E5C}" srcOrd="2" destOrd="0" presId="urn:microsoft.com/office/officeart/2008/layout/AlternatingHexagons"/>
    <dgm:cxn modelId="{0491B7A5-6519-48DF-8FBB-D5636FD63BE9}" type="presParOf" srcId="{C2391883-6F13-4403-AD72-0071EC3EC2E5}" destId="{7C360239-F0DE-4D30-8FFF-D3C8F863DF94}" srcOrd="3" destOrd="0" presId="urn:microsoft.com/office/officeart/2008/layout/AlternatingHexagons"/>
    <dgm:cxn modelId="{F07CC9F1-D820-4841-AFBA-092E35C4CE3B}" type="presParOf" srcId="{C2391883-6F13-4403-AD72-0071EC3EC2E5}" destId="{29F86E30-9706-4347-B0F9-3FD4156551D9}" srcOrd="4" destOrd="0" presId="urn:microsoft.com/office/officeart/2008/layout/AlternatingHexagons"/>
    <dgm:cxn modelId="{942C4C28-688C-4E9E-8778-BBFE4C2F14C6}" type="presParOf" srcId="{522DA69F-040C-45F7-A3EC-F2B50E9F3EE0}" destId="{2631B320-2DB3-40F3-BD48-39F1F4F7495C}" srcOrd="11" destOrd="0" presId="urn:microsoft.com/office/officeart/2008/layout/AlternatingHexagons"/>
    <dgm:cxn modelId="{27942894-DF3B-43CF-BD97-7E2412C55408}" type="presParOf" srcId="{522DA69F-040C-45F7-A3EC-F2B50E9F3EE0}" destId="{DB9D175E-C768-4FF4-8BD6-C4B68827228F}" srcOrd="12" destOrd="0" presId="urn:microsoft.com/office/officeart/2008/layout/AlternatingHexagons"/>
    <dgm:cxn modelId="{50BF2767-EBDB-4188-92E2-154E1B8DD12E}" type="presParOf" srcId="{DB9D175E-C768-4FF4-8BD6-C4B68827228F}" destId="{F1997DC8-9B70-4BE5-948D-0F92169EE413}" srcOrd="0" destOrd="0" presId="urn:microsoft.com/office/officeart/2008/layout/AlternatingHexagons"/>
    <dgm:cxn modelId="{9BB61D7D-2E87-4BDA-8BD3-31E2689ED10E}" type="presParOf" srcId="{DB9D175E-C768-4FF4-8BD6-C4B68827228F}" destId="{0C2C3FFC-DF1E-4ED5-A624-8B2D7D81A858}" srcOrd="1" destOrd="0" presId="urn:microsoft.com/office/officeart/2008/layout/AlternatingHexagons"/>
    <dgm:cxn modelId="{7066B80B-2181-4DCD-BAF4-3D57C74F60AD}" type="presParOf" srcId="{DB9D175E-C768-4FF4-8BD6-C4B68827228F}" destId="{C82B18BF-C506-4AAF-AE0F-969B81802185}" srcOrd="2" destOrd="0" presId="urn:microsoft.com/office/officeart/2008/layout/AlternatingHexagons"/>
    <dgm:cxn modelId="{768E7247-BAE4-41E8-A9C1-8B768DFB99C7}" type="presParOf" srcId="{DB9D175E-C768-4FF4-8BD6-C4B68827228F}" destId="{007DE619-6C78-4E3A-9771-CF26E99E4842}" srcOrd="3" destOrd="0" presId="urn:microsoft.com/office/officeart/2008/layout/AlternatingHexagons"/>
    <dgm:cxn modelId="{CC74A694-7A77-4839-881B-7F067451CA0C}" type="presParOf" srcId="{DB9D175E-C768-4FF4-8BD6-C4B68827228F}" destId="{51A63070-8E38-4BAB-8829-6288511588DF}" srcOrd="4" destOrd="0" presId="urn:microsoft.com/office/officeart/2008/layout/AlternatingHexagons"/>
    <dgm:cxn modelId="{491E9EA4-AB95-4FF4-8DC7-DFAC7D5F968B}" type="presParOf" srcId="{522DA69F-040C-45F7-A3EC-F2B50E9F3EE0}" destId="{AD058A29-0E87-48D3-A7B1-60E4DC2DE5BD}" srcOrd="13" destOrd="0" presId="urn:microsoft.com/office/officeart/2008/layout/AlternatingHexagons"/>
    <dgm:cxn modelId="{B2E8FEA8-AED2-47EC-A838-8DAB5402AF6F}" type="presParOf" srcId="{522DA69F-040C-45F7-A3EC-F2B50E9F3EE0}" destId="{AC2E1938-58C7-4793-9224-987EFD2C73ED}" srcOrd="14" destOrd="0" presId="urn:microsoft.com/office/officeart/2008/layout/AlternatingHexagons"/>
    <dgm:cxn modelId="{80D95B8B-0327-4E86-9A49-C8929298CF9E}" type="presParOf" srcId="{AC2E1938-58C7-4793-9224-987EFD2C73ED}" destId="{BAA87EE7-8185-4B38-9CD8-458D1172ACC9}" srcOrd="0" destOrd="0" presId="urn:microsoft.com/office/officeart/2008/layout/AlternatingHexagons"/>
    <dgm:cxn modelId="{7F626C52-6CBE-4656-B954-4223EDF4CBE1}" type="presParOf" srcId="{AC2E1938-58C7-4793-9224-987EFD2C73ED}" destId="{6499ACD4-7E04-40EF-AF24-EE4244EFD6D0}" srcOrd="1" destOrd="0" presId="urn:microsoft.com/office/officeart/2008/layout/AlternatingHexagons"/>
    <dgm:cxn modelId="{958D03D9-9057-4A9E-85A0-2B6EFA007716}" type="presParOf" srcId="{AC2E1938-58C7-4793-9224-987EFD2C73ED}" destId="{70027A24-010E-4072-B53F-911C0B388086}" srcOrd="2" destOrd="0" presId="urn:microsoft.com/office/officeart/2008/layout/AlternatingHexagons"/>
    <dgm:cxn modelId="{33EE4F07-7C77-439C-ABB0-55BFB413218C}" type="presParOf" srcId="{AC2E1938-58C7-4793-9224-987EFD2C73ED}" destId="{91856C5F-1677-4918-8335-688223FCE584}" srcOrd="3" destOrd="0" presId="urn:microsoft.com/office/officeart/2008/layout/AlternatingHexagons"/>
    <dgm:cxn modelId="{C591B4A0-A41F-4264-8824-BAEEB9B3328E}" type="presParOf" srcId="{AC2E1938-58C7-4793-9224-987EFD2C73ED}" destId="{7CFB535D-2C8E-4649-B4DF-C6405FA769A0}" srcOrd="4" destOrd="0" presId="urn:microsoft.com/office/officeart/2008/layout/AlternatingHexagons"/>
    <dgm:cxn modelId="{5FE5D58F-6C31-45C4-840F-E5FC48AE6AFE}" type="presParOf" srcId="{522DA69F-040C-45F7-A3EC-F2B50E9F3EE0}" destId="{8F72F338-178B-45C6-B477-0E4FB5E06E4B}" srcOrd="15" destOrd="0" presId="urn:microsoft.com/office/officeart/2008/layout/AlternatingHexagons"/>
    <dgm:cxn modelId="{FD569A1C-2978-471C-A803-3ED998446BB1}" type="presParOf" srcId="{522DA69F-040C-45F7-A3EC-F2B50E9F3EE0}" destId="{295F049B-EA91-46C5-BC31-1002CEBA4307}" srcOrd="16" destOrd="0" presId="urn:microsoft.com/office/officeart/2008/layout/AlternatingHexagons"/>
    <dgm:cxn modelId="{9CF68FAA-7E70-44B1-B2F1-1DFE561E3C1C}" type="presParOf" srcId="{295F049B-EA91-46C5-BC31-1002CEBA4307}" destId="{49406D14-5AF1-49C8-AA09-6CFAA6767577}" srcOrd="0" destOrd="0" presId="urn:microsoft.com/office/officeart/2008/layout/AlternatingHexagons"/>
    <dgm:cxn modelId="{2C1DFF58-91E0-469D-9916-EFAB6EED8EB3}" type="presParOf" srcId="{295F049B-EA91-46C5-BC31-1002CEBA4307}" destId="{C664CEE9-F4D5-4EF4-BE2D-9BD0198B8127}" srcOrd="1" destOrd="0" presId="urn:microsoft.com/office/officeart/2008/layout/AlternatingHexagons"/>
    <dgm:cxn modelId="{2164D7E4-4732-4064-AC02-06223F8FC531}" type="presParOf" srcId="{295F049B-EA91-46C5-BC31-1002CEBA4307}" destId="{A3FD71BB-A562-44B4-A915-366CD2F128A5}" srcOrd="2" destOrd="0" presId="urn:microsoft.com/office/officeart/2008/layout/AlternatingHexagons"/>
    <dgm:cxn modelId="{958C090B-EBFB-4C3D-B661-3CBB25E2D608}" type="presParOf" srcId="{295F049B-EA91-46C5-BC31-1002CEBA4307}" destId="{76E1386B-E19D-4B5F-8AB3-D00EC1DA4D72}" srcOrd="3" destOrd="0" presId="urn:microsoft.com/office/officeart/2008/layout/AlternatingHexagons"/>
    <dgm:cxn modelId="{8BAAE6A8-76D9-43F9-9E13-57CB30B48984}" type="presParOf" srcId="{295F049B-EA91-46C5-BC31-1002CEBA4307}" destId="{EAE0F082-CBF4-4378-999D-BD53FC6D3171}" srcOrd="4" destOrd="0" presId="urn:microsoft.com/office/officeart/2008/layout/AlternatingHexagons"/>
    <dgm:cxn modelId="{25B213E9-8C72-4F1E-9552-2645CBAF454B}" type="presParOf" srcId="{522DA69F-040C-45F7-A3EC-F2B50E9F3EE0}" destId="{9F3F1CE5-F5BC-4436-B15C-4E8B3DFFFCAE}" srcOrd="17" destOrd="0" presId="urn:microsoft.com/office/officeart/2008/layout/AlternatingHexagons"/>
    <dgm:cxn modelId="{1ECC7318-6006-405D-A20C-6628D180E18F}" type="presParOf" srcId="{522DA69F-040C-45F7-A3EC-F2B50E9F3EE0}" destId="{22A7D89F-008A-4AA9-9D1B-FAE5742887AB}" srcOrd="18" destOrd="0" presId="urn:microsoft.com/office/officeart/2008/layout/AlternatingHexagons"/>
    <dgm:cxn modelId="{52ADEFF8-16DB-4CF2-83A5-9FCC902302E8}" type="presParOf" srcId="{22A7D89F-008A-4AA9-9D1B-FAE5742887AB}" destId="{21D894FF-773A-4275-81A7-12E7560D7355}" srcOrd="0" destOrd="0" presId="urn:microsoft.com/office/officeart/2008/layout/AlternatingHexagons"/>
    <dgm:cxn modelId="{3C070A90-A268-4C63-AC08-51B6D4CDF058}" type="presParOf" srcId="{22A7D89F-008A-4AA9-9D1B-FAE5742887AB}" destId="{4E9D8C72-3A0C-4F3F-8F3C-1B4DFE8EF98A}" srcOrd="1" destOrd="0" presId="urn:microsoft.com/office/officeart/2008/layout/AlternatingHexagons"/>
    <dgm:cxn modelId="{FCC91707-74F0-4DD8-A563-1AFFC13E2A68}" type="presParOf" srcId="{22A7D89F-008A-4AA9-9D1B-FAE5742887AB}" destId="{E739204B-0EA8-439A-93A0-EF82B59228B0}" srcOrd="2" destOrd="0" presId="urn:microsoft.com/office/officeart/2008/layout/AlternatingHexagons"/>
    <dgm:cxn modelId="{C28C3C20-71A8-476A-98FE-2204E9C2ADAB}" type="presParOf" srcId="{22A7D89F-008A-4AA9-9D1B-FAE5742887AB}" destId="{6E56A2CF-F337-4E00-A692-280E6C09ECCF}" srcOrd="3" destOrd="0" presId="urn:microsoft.com/office/officeart/2008/layout/AlternatingHexagons"/>
    <dgm:cxn modelId="{7717377E-DFCE-4CF4-B6BA-8509C2773D09}" type="presParOf" srcId="{22A7D89F-008A-4AA9-9D1B-FAE5742887AB}" destId="{4689350C-EFA7-4DFA-B7CC-389D9838C541}" srcOrd="4" destOrd="0" presId="urn:microsoft.com/office/officeart/2008/layout/AlternatingHexagons"/>
    <dgm:cxn modelId="{9251FD45-AFBB-4903-B5EA-E813D63C00E1}" type="presParOf" srcId="{522DA69F-040C-45F7-A3EC-F2B50E9F3EE0}" destId="{5A9B9F13-C1A5-41F2-A400-52CD1BA51483}" srcOrd="19" destOrd="0" presId="urn:microsoft.com/office/officeart/2008/layout/AlternatingHexagons"/>
    <dgm:cxn modelId="{3ABAD28D-8FF3-4FD5-AA12-AB1D57A54AC0}" type="presParOf" srcId="{522DA69F-040C-45F7-A3EC-F2B50E9F3EE0}" destId="{00DE8CA5-7FAD-42A9-9838-D2BB4C1D59F0}" srcOrd="20" destOrd="0" presId="urn:microsoft.com/office/officeart/2008/layout/AlternatingHexagons"/>
    <dgm:cxn modelId="{D8BD1E2F-18D1-4DE3-9ED6-749D32B8610D}" type="presParOf" srcId="{00DE8CA5-7FAD-42A9-9838-D2BB4C1D59F0}" destId="{3D97E862-ACA5-4373-B54A-62E3BF4C7CAB}" srcOrd="0" destOrd="0" presId="urn:microsoft.com/office/officeart/2008/layout/AlternatingHexagons"/>
    <dgm:cxn modelId="{4A91B676-2262-4316-943A-07B2C34378C0}" type="presParOf" srcId="{00DE8CA5-7FAD-42A9-9838-D2BB4C1D59F0}" destId="{4EE90DF7-9CED-439D-9172-3C8BCA25794F}" srcOrd="1" destOrd="0" presId="urn:microsoft.com/office/officeart/2008/layout/AlternatingHexagons"/>
    <dgm:cxn modelId="{190BA222-03BE-4C34-B467-B7850AA24CB2}" type="presParOf" srcId="{00DE8CA5-7FAD-42A9-9838-D2BB4C1D59F0}" destId="{9758208D-CF7E-4C9B-9B4F-9C8797C7D9FB}" srcOrd="2" destOrd="0" presId="urn:microsoft.com/office/officeart/2008/layout/AlternatingHexagons"/>
    <dgm:cxn modelId="{1372E5EF-9FED-4DBA-905B-50CB3D1E5D6E}" type="presParOf" srcId="{00DE8CA5-7FAD-42A9-9838-D2BB4C1D59F0}" destId="{800EDCE9-9AA0-4DA0-B021-C0EC218A0A7E}" srcOrd="3" destOrd="0" presId="urn:microsoft.com/office/officeart/2008/layout/AlternatingHexagons"/>
    <dgm:cxn modelId="{4F5920B1-86FA-47B9-9F29-9E4C05DB1413}" type="presParOf" srcId="{00DE8CA5-7FAD-42A9-9838-D2BB4C1D59F0}" destId="{16D31D46-768F-4949-84DC-12CF2F2621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77D6-A914-468D-B630-DE49A99294DD}">
      <dsp:nvSpPr>
        <dsp:cNvPr id="0" name=""/>
        <dsp:cNvSpPr/>
      </dsp:nvSpPr>
      <dsp:spPr>
        <a:xfrm rot="5400000">
          <a:off x="1476136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6153"/>
        <a:ext cx="212285" cy="244004"/>
      </dsp:txXfrm>
    </dsp:sp>
    <dsp:sp modelId="{784ED4E7-41B7-41FD-A538-5F15064F09F7}">
      <dsp:nvSpPr>
        <dsp:cNvPr id="0" name=""/>
        <dsp:cNvSpPr/>
      </dsp:nvSpPr>
      <dsp:spPr>
        <a:xfrm>
          <a:off x="1812535" y="79715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9715"/>
        <a:ext cx="623558" cy="236879"/>
      </dsp:txXfrm>
    </dsp:sp>
    <dsp:sp modelId="{552E1F84-E702-4B34-A7B2-E24CA09EB3C0}">
      <dsp:nvSpPr>
        <dsp:cNvPr id="0" name=""/>
        <dsp:cNvSpPr/>
      </dsp:nvSpPr>
      <dsp:spPr>
        <a:xfrm rot="5400000">
          <a:off x="1131685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76153"/>
        <a:ext cx="212285" cy="244004"/>
      </dsp:txXfrm>
    </dsp:sp>
    <dsp:sp modelId="{BEFEDB47-A3B2-4C73-8023-1D8FCD33DDC0}">
      <dsp:nvSpPr>
        <dsp:cNvPr id="0" name=""/>
        <dsp:cNvSpPr/>
      </dsp:nvSpPr>
      <dsp:spPr>
        <a:xfrm rot="5400000">
          <a:off x="1326949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391103"/>
        <a:ext cx="212285" cy="244004"/>
      </dsp:txXfrm>
    </dsp:sp>
    <dsp:sp modelId="{9E660C33-3026-47E3-917E-E2E2F23CE27E}">
      <dsp:nvSpPr>
        <dsp:cNvPr id="0" name=""/>
        <dsp:cNvSpPr/>
      </dsp:nvSpPr>
      <dsp:spPr>
        <a:xfrm>
          <a:off x="734851" y="39466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394665"/>
        <a:ext cx="603443" cy="236879"/>
      </dsp:txXfrm>
    </dsp:sp>
    <dsp:sp modelId="{73BC4568-68B3-4B08-8BD4-6C824EC4961E}">
      <dsp:nvSpPr>
        <dsp:cNvPr id="0" name=""/>
        <dsp:cNvSpPr/>
      </dsp:nvSpPr>
      <dsp:spPr>
        <a:xfrm rot="5400000">
          <a:off x="1671400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391103"/>
        <a:ext cx="212285" cy="244004"/>
      </dsp:txXfrm>
    </dsp:sp>
    <dsp:sp modelId="{BD187E5A-D2B5-4AA9-8493-09A4A970E73F}">
      <dsp:nvSpPr>
        <dsp:cNvPr id="0" name=""/>
        <dsp:cNvSpPr/>
      </dsp:nvSpPr>
      <dsp:spPr>
        <a:xfrm rot="5400000">
          <a:off x="1476136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26209"/>
        <a:ext cx="212285" cy="244004"/>
      </dsp:txXfrm>
    </dsp:sp>
    <dsp:sp modelId="{034DA376-A1A2-40D8-B8E4-7C36E7EB3541}">
      <dsp:nvSpPr>
        <dsp:cNvPr id="0" name=""/>
        <dsp:cNvSpPr/>
      </dsp:nvSpPr>
      <dsp:spPr>
        <a:xfrm>
          <a:off x="1812535" y="729770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29770"/>
        <a:ext cx="623558" cy="236879"/>
      </dsp:txXfrm>
    </dsp:sp>
    <dsp:sp modelId="{B35F7AB3-C54B-4285-BDF8-329F00A71218}">
      <dsp:nvSpPr>
        <dsp:cNvPr id="0" name=""/>
        <dsp:cNvSpPr/>
      </dsp:nvSpPr>
      <dsp:spPr>
        <a:xfrm rot="5400000">
          <a:off x="1131685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726209"/>
        <a:ext cx="212285" cy="244004"/>
      </dsp:txXfrm>
    </dsp:sp>
    <dsp:sp modelId="{0390FAA5-20C6-4E10-92C9-ABB6BEB22107}">
      <dsp:nvSpPr>
        <dsp:cNvPr id="0" name=""/>
        <dsp:cNvSpPr/>
      </dsp:nvSpPr>
      <dsp:spPr>
        <a:xfrm rot="5400000">
          <a:off x="1326949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041158"/>
        <a:ext cx="212285" cy="244004"/>
      </dsp:txXfrm>
    </dsp:sp>
    <dsp:sp modelId="{7F5E1792-9E2F-46F9-B0DA-9B3741DFA592}">
      <dsp:nvSpPr>
        <dsp:cNvPr id="0" name=""/>
        <dsp:cNvSpPr/>
      </dsp:nvSpPr>
      <dsp:spPr>
        <a:xfrm>
          <a:off x="734851" y="104472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044720"/>
        <a:ext cx="603443" cy="236879"/>
      </dsp:txXfrm>
    </dsp:sp>
    <dsp:sp modelId="{C22DD595-397C-4282-BBD5-F76D746A67F1}">
      <dsp:nvSpPr>
        <dsp:cNvPr id="0" name=""/>
        <dsp:cNvSpPr/>
      </dsp:nvSpPr>
      <dsp:spPr>
        <a:xfrm rot="5400000">
          <a:off x="1671400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041158"/>
        <a:ext cx="212285" cy="244004"/>
      </dsp:txXfrm>
    </dsp:sp>
    <dsp:sp modelId="{ABAD1EA4-6109-4CE5-B83E-5059D4C09EE1}">
      <dsp:nvSpPr>
        <dsp:cNvPr id="0" name=""/>
        <dsp:cNvSpPr/>
      </dsp:nvSpPr>
      <dsp:spPr>
        <a:xfrm rot="5400000">
          <a:off x="1476136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1376264"/>
        <a:ext cx="212285" cy="244004"/>
      </dsp:txXfrm>
    </dsp:sp>
    <dsp:sp modelId="{6DB07C2A-313C-4038-B0B5-D4FEE3AE9A19}">
      <dsp:nvSpPr>
        <dsp:cNvPr id="0" name=""/>
        <dsp:cNvSpPr/>
      </dsp:nvSpPr>
      <dsp:spPr>
        <a:xfrm>
          <a:off x="1812535" y="137982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1379826"/>
        <a:ext cx="623558" cy="236879"/>
      </dsp:txXfrm>
    </dsp:sp>
    <dsp:sp modelId="{86607813-4857-4DBA-A8B9-8F6ACF1BFC1B}">
      <dsp:nvSpPr>
        <dsp:cNvPr id="0" name=""/>
        <dsp:cNvSpPr/>
      </dsp:nvSpPr>
      <dsp:spPr>
        <a:xfrm rot="5400000">
          <a:off x="1131685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1376264"/>
        <a:ext cx="212285" cy="244004"/>
      </dsp:txXfrm>
    </dsp:sp>
    <dsp:sp modelId="{F47FD606-BA55-4777-8B25-3303C8DA0408}">
      <dsp:nvSpPr>
        <dsp:cNvPr id="0" name=""/>
        <dsp:cNvSpPr/>
      </dsp:nvSpPr>
      <dsp:spPr>
        <a:xfrm rot="5400000">
          <a:off x="1326949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691213"/>
        <a:ext cx="212285" cy="244004"/>
      </dsp:txXfrm>
    </dsp:sp>
    <dsp:sp modelId="{A868E47B-CAF0-40DC-908E-EA22E0603BAE}">
      <dsp:nvSpPr>
        <dsp:cNvPr id="0" name=""/>
        <dsp:cNvSpPr/>
      </dsp:nvSpPr>
      <dsp:spPr>
        <a:xfrm>
          <a:off x="734851" y="169477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694775"/>
        <a:ext cx="603443" cy="236879"/>
      </dsp:txXfrm>
    </dsp:sp>
    <dsp:sp modelId="{29F86E30-9706-4347-B0F9-3FD4156551D9}">
      <dsp:nvSpPr>
        <dsp:cNvPr id="0" name=""/>
        <dsp:cNvSpPr/>
      </dsp:nvSpPr>
      <dsp:spPr>
        <a:xfrm rot="5400000">
          <a:off x="1671400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691213"/>
        <a:ext cx="212285" cy="244004"/>
      </dsp:txXfrm>
    </dsp:sp>
    <dsp:sp modelId="{F1997DC8-9B70-4BE5-948D-0F92169EE413}">
      <dsp:nvSpPr>
        <dsp:cNvPr id="0" name=""/>
        <dsp:cNvSpPr/>
      </dsp:nvSpPr>
      <dsp:spPr>
        <a:xfrm rot="5400000">
          <a:off x="1476136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026319"/>
        <a:ext cx="212285" cy="244004"/>
      </dsp:txXfrm>
    </dsp:sp>
    <dsp:sp modelId="{0C2C3FFC-DF1E-4ED5-A624-8B2D7D81A858}">
      <dsp:nvSpPr>
        <dsp:cNvPr id="0" name=""/>
        <dsp:cNvSpPr/>
      </dsp:nvSpPr>
      <dsp:spPr>
        <a:xfrm>
          <a:off x="1812535" y="2029881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029881"/>
        <a:ext cx="623558" cy="236879"/>
      </dsp:txXfrm>
    </dsp:sp>
    <dsp:sp modelId="{51A63070-8E38-4BAB-8829-6288511588DF}">
      <dsp:nvSpPr>
        <dsp:cNvPr id="0" name=""/>
        <dsp:cNvSpPr/>
      </dsp:nvSpPr>
      <dsp:spPr>
        <a:xfrm rot="5400000">
          <a:off x="1131685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2026319"/>
        <a:ext cx="212285" cy="244004"/>
      </dsp:txXfrm>
    </dsp:sp>
    <dsp:sp modelId="{BAA87EE7-8185-4B38-9CD8-458D1172ACC9}">
      <dsp:nvSpPr>
        <dsp:cNvPr id="0" name=""/>
        <dsp:cNvSpPr/>
      </dsp:nvSpPr>
      <dsp:spPr>
        <a:xfrm rot="5400000">
          <a:off x="1326949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341269"/>
        <a:ext cx="212285" cy="244004"/>
      </dsp:txXfrm>
    </dsp:sp>
    <dsp:sp modelId="{6499ACD4-7E04-40EF-AF24-EE4244EFD6D0}">
      <dsp:nvSpPr>
        <dsp:cNvPr id="0" name=""/>
        <dsp:cNvSpPr/>
      </dsp:nvSpPr>
      <dsp:spPr>
        <a:xfrm>
          <a:off x="734851" y="234483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344830"/>
        <a:ext cx="603443" cy="236879"/>
      </dsp:txXfrm>
    </dsp:sp>
    <dsp:sp modelId="{7CFB535D-2C8E-4649-B4DF-C6405FA769A0}">
      <dsp:nvSpPr>
        <dsp:cNvPr id="0" name=""/>
        <dsp:cNvSpPr/>
      </dsp:nvSpPr>
      <dsp:spPr>
        <a:xfrm rot="5400000">
          <a:off x="1671400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341269"/>
        <a:ext cx="212285" cy="244004"/>
      </dsp:txXfrm>
    </dsp:sp>
    <dsp:sp modelId="{49406D14-5AF1-49C8-AA09-6CFAA6767577}">
      <dsp:nvSpPr>
        <dsp:cNvPr id="0" name=""/>
        <dsp:cNvSpPr/>
      </dsp:nvSpPr>
      <dsp:spPr>
        <a:xfrm rot="5400000">
          <a:off x="1476136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676374"/>
        <a:ext cx="212285" cy="244004"/>
      </dsp:txXfrm>
    </dsp:sp>
    <dsp:sp modelId="{C664CEE9-F4D5-4EF4-BE2D-9BD0198B8127}">
      <dsp:nvSpPr>
        <dsp:cNvPr id="0" name=""/>
        <dsp:cNvSpPr/>
      </dsp:nvSpPr>
      <dsp:spPr>
        <a:xfrm>
          <a:off x="1812535" y="267993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679936"/>
        <a:ext cx="623558" cy="236879"/>
      </dsp:txXfrm>
    </dsp:sp>
    <dsp:sp modelId="{EAE0F082-CBF4-4378-999D-BD53FC6D3171}">
      <dsp:nvSpPr>
        <dsp:cNvPr id="0" name=""/>
        <dsp:cNvSpPr/>
      </dsp:nvSpPr>
      <dsp:spPr>
        <a:xfrm rot="5400000">
          <a:off x="1131685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2676374"/>
        <a:ext cx="212285" cy="244004"/>
      </dsp:txXfrm>
    </dsp:sp>
    <dsp:sp modelId="{21D894FF-773A-4275-81A7-12E7560D7355}">
      <dsp:nvSpPr>
        <dsp:cNvPr id="0" name=""/>
        <dsp:cNvSpPr/>
      </dsp:nvSpPr>
      <dsp:spPr>
        <a:xfrm rot="5400000">
          <a:off x="1326949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991324"/>
        <a:ext cx="212285" cy="244004"/>
      </dsp:txXfrm>
    </dsp:sp>
    <dsp:sp modelId="{4E9D8C72-3A0C-4F3F-8F3C-1B4DFE8EF98A}">
      <dsp:nvSpPr>
        <dsp:cNvPr id="0" name=""/>
        <dsp:cNvSpPr/>
      </dsp:nvSpPr>
      <dsp:spPr>
        <a:xfrm>
          <a:off x="734851" y="2994886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994886"/>
        <a:ext cx="603443" cy="236879"/>
      </dsp:txXfrm>
    </dsp:sp>
    <dsp:sp modelId="{4689350C-EFA7-4DFA-B7CC-389D9838C541}">
      <dsp:nvSpPr>
        <dsp:cNvPr id="0" name=""/>
        <dsp:cNvSpPr/>
      </dsp:nvSpPr>
      <dsp:spPr>
        <a:xfrm rot="5400000">
          <a:off x="1671400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991324"/>
        <a:ext cx="212285" cy="244004"/>
      </dsp:txXfrm>
    </dsp:sp>
    <dsp:sp modelId="{3D97E862-ACA5-4373-B54A-62E3BF4C7CAB}">
      <dsp:nvSpPr>
        <dsp:cNvPr id="0" name=""/>
        <dsp:cNvSpPr/>
      </dsp:nvSpPr>
      <dsp:spPr>
        <a:xfrm rot="5400000">
          <a:off x="1476136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V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3326430"/>
        <a:ext cx="212285" cy="244004"/>
      </dsp:txXfrm>
    </dsp:sp>
    <dsp:sp modelId="{4EE90DF7-9CED-439D-9172-3C8BCA25794F}">
      <dsp:nvSpPr>
        <dsp:cNvPr id="0" name=""/>
        <dsp:cNvSpPr/>
      </dsp:nvSpPr>
      <dsp:spPr>
        <a:xfrm>
          <a:off x="1812535" y="3329992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3329992"/>
        <a:ext cx="623558" cy="236879"/>
      </dsp:txXfrm>
    </dsp:sp>
    <dsp:sp modelId="{16D31D46-768F-4949-84DC-12CF2F262149}">
      <dsp:nvSpPr>
        <dsp:cNvPr id="0" name=""/>
        <dsp:cNvSpPr/>
      </dsp:nvSpPr>
      <dsp:spPr>
        <a:xfrm rot="5400000">
          <a:off x="1131685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3326430"/>
        <a:ext cx="212285" cy="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15/09/1444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3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6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31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76200" lvl="0" indent="0" algn="just">
              <a:spcBef>
                <a:spcPts val="600"/>
              </a:spcBef>
              <a:spcAft>
                <a:spcPts val="0"/>
              </a:spcAft>
              <a:buSzPts val="2400"/>
              <a:buNone/>
              <a:defRPr sz="14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Data Science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arr: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nditer(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np.nditer(arr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: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::2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ndenumerate(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88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Joins and Splits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arr1, arr2 = np.array([[1, 2], [3, 4]]), np.array([[5, 6], [7,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concatenate(</a:t>
            </a:r>
            <a:r>
              <a:rPr lang="en-US" sz="1100">
                <a:latin typeface="Consolas" panose="020B0609020204030204" pitchFamily="49" charset="0"/>
              </a:rPr>
              <a:t>(arr1, arr2)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print(np.concatenate((arr1, arr2),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 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stack(</a:t>
            </a:r>
            <a:r>
              <a:rPr lang="en-US" sz="1100">
                <a:latin typeface="Consolas" panose="020B0609020204030204" pitchFamily="49" charset="0"/>
              </a:rPr>
              <a:t>(arr1, arr2), axis =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Splitting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8], [9, 10, 11, 12], [13, 14, 15, 16]])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array_split(</a:t>
            </a:r>
            <a:r>
              <a:rPr lang="en-US" sz="1100">
                <a:latin typeface="Consolas" panose="020B0609020204030204" pitchFamily="49" charset="0"/>
              </a:rPr>
              <a:t>arr,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6))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Search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Searching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where(</a:t>
            </a:r>
            <a:r>
              <a:rPr lang="en-US" sz="1100">
                <a:latin typeface="Consolas" panose="020B0609020204030204" pitchFamily="49" charset="0"/>
              </a:rPr>
              <a:t>arr ==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print(np.where(arr % 2 == 0))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Filtering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arr % 2 == 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783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Sort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Sorting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sort(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Search Sorted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searchsorted(</a:t>
            </a:r>
            <a:r>
              <a:rPr lang="en-US" sz="1100">
                <a:latin typeface="Consolas" panose="020B0609020204030204" pitchFamily="49" charset="0"/>
              </a:rPr>
              <a:t>arr, 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print(np.searchsorted(arr, 5))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72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Random 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Generate Random Number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random.rand()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print(np.random.rand(2,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.randint(</a:t>
            </a:r>
            <a:r>
              <a:rPr lang="en-US" sz="1100">
                <a:latin typeface="Consolas" panose="020B0609020204030204" pitchFamily="49" charset="0"/>
              </a:rPr>
              <a:t>50, 100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print(np.random.randint(50, 100,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Generate Random Number From Array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choice(</a:t>
            </a:r>
            <a:r>
              <a:rPr lang="en-US" sz="1100">
                <a:latin typeface="Consolas" panose="020B0609020204030204" pitchFamily="49" charset="0"/>
              </a:rPr>
              <a:t>[3, 5, 7, 9]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 =</a:t>
            </a:r>
            <a:r>
              <a:rPr lang="en-US" sz="1100">
                <a:latin typeface="Consolas" panose="020B0609020204030204" pitchFamily="49" charset="0"/>
              </a:rPr>
              <a:t> [0.1, 0.3, 0.6, 0.0]))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043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Converting iterative statements into a vector based operation is called </a:t>
            </a:r>
            <a:r>
              <a:rPr lang="en-US" sz="1400">
                <a:solidFill>
                  <a:schemeClr val="accent1"/>
                </a:solidFill>
              </a:rPr>
              <a:t>vectorization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It is faster as modern CPUs are optimized for such operations.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ufuncs</a:t>
            </a:r>
            <a:r>
              <a:rPr lang="en-US" sz="1400"/>
              <a:t> are used to implement vectorization in NumPy.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x, y = [1, 2, 3, 4], [5, 6, 7, 8]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add(</a:t>
            </a:r>
            <a:r>
              <a:rPr lang="en-US" sz="1100">
                <a:latin typeface="Consolas" panose="020B0609020204030204" pitchFamily="49" charset="0"/>
              </a:rPr>
              <a:t>x,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Some useful ufuncs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add()  subtract()  multiply()  divide()  power()  mod()  abs()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sum()  cumsum()  prod()  cumprod()  diff()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156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0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Pandas</a:t>
            </a:r>
            <a:r>
              <a:rPr lang="en-US" sz="1400"/>
              <a:t> is a Python library used for working with </a:t>
            </a:r>
            <a:r>
              <a:rPr lang="en-US" sz="1400">
                <a:solidFill>
                  <a:schemeClr val="accent1"/>
                </a:solidFill>
              </a:rPr>
              <a:t>data sets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It has functions for analyzing, cleaning, exploring, and manipulating data.</a:t>
            </a:r>
          </a:p>
          <a:p>
            <a:pPr marL="76200" indent="0" algn="just">
              <a:buNone/>
            </a:pPr>
            <a:r>
              <a:rPr lang="en-US" sz="1400"/>
              <a:t>It allows us to analyze big data and make conclusions based on statistical theories.</a:t>
            </a:r>
          </a:p>
          <a:p>
            <a:pPr marL="76200" indent="0" algn="just">
              <a:buNone/>
            </a:pPr>
            <a:r>
              <a:rPr lang="en-US" sz="1400"/>
              <a:t>It can clean messy data sets, and make them readable and relevant.</a:t>
            </a:r>
          </a:p>
          <a:p>
            <a:pPr marL="76200" indent="0" algn="just">
              <a:buNone/>
            </a:pPr>
            <a:r>
              <a:rPr lang="en-US" sz="1400"/>
              <a:t>Pandas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http://pandas.pydata.org/pandas-docs/stable/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pandas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80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DataFrames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table with rows and columns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data = {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  'calories': [420, 380, 390],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  'duration': [50, 40, 45]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}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pd.DataFrame(data)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print(df.loc[0])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print(df.loc[[0, 1]])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7711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column in a table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 = [1, 7, 2]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myvar = pd.Series(a)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print(myvar)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6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571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9011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Science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A Data Scientist helps companies with data-driven decisions, to make their business better.</a:t>
            </a:r>
          </a:p>
          <a:p>
            <a:pPr marL="76200" indent="0" algn="just">
              <a:buNone/>
            </a:pPr>
            <a:r>
              <a:rPr lang="en-US" sz="1400"/>
              <a:t>Data Science is a combination of multiple disciplines that uses statistics, data analysis, and machine learning to analyze data and to extract knowledge and insights from it.</a:t>
            </a:r>
          </a:p>
          <a:p>
            <a:pPr marL="76200" indent="0" algn="just">
              <a:buNone/>
            </a:pPr>
            <a:r>
              <a:rPr lang="en-US" sz="1400"/>
              <a:t>Data Science is about data gathering, finding patterns in data, data analysis, make future predictions and decision-making.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C871E-937D-487A-B5C4-609476DCC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" t="4764" r="1319" b="10547"/>
          <a:stretch/>
        </p:blipFill>
        <p:spPr>
          <a:xfrm>
            <a:off x="4963092" y="1783005"/>
            <a:ext cx="3441292" cy="23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Numpy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3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NumPy</a:t>
            </a:r>
            <a:r>
              <a:rPr lang="en-US" sz="1400"/>
              <a:t> stands for </a:t>
            </a:r>
            <a:r>
              <a:rPr lang="en-US" sz="1400">
                <a:solidFill>
                  <a:schemeClr val="accent1"/>
                </a:solidFill>
              </a:rPr>
              <a:t>Numerical Python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is a Python library used for working with arrays. It also has functions for working in domain of linear algebra, fourier transform, and matrices.</a:t>
            </a:r>
          </a:p>
          <a:p>
            <a:pPr marL="76200" indent="0" algn="just">
              <a:buNone/>
            </a:pPr>
            <a:r>
              <a:rPr lang="en-US" sz="1400"/>
              <a:t>NumPy aims to provide an array object that is up to 50x faster than lists. Arrays are very frequently used in data science. The array object in NumPy is called </a:t>
            </a:r>
            <a:r>
              <a:rPr lang="en-US" sz="1400">
                <a:solidFill>
                  <a:schemeClr val="accent1"/>
                </a:solidFill>
              </a:rPr>
              <a:t>ndarray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https://numpy.org/doc/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numpy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Arrays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Create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arr0 =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array(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arr1 = np.array([1, 2, 3])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arr2 = np.array([[1, 2, 3], [2, 3, 4]])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arr3 = np.array([[[1, 2, 3], [2, 3, 4]], [[3, 4, 5], [4, 5, 6]]])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.ndim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Slice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4, 5], [6, 7, 8, 9, 10]])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, arr[1,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</a:rPr>
              <a:t>4], arr[0:2, 1:4])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6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7571699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Check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</a:t>
            </a:r>
            <a:r>
              <a:rPr lang="en-US" sz="1100">
                <a:latin typeface="Consolas" panose="020B0609020204030204" pitchFamily="49" charset="0"/>
              </a:rPr>
              <a:t>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Define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 =</a:t>
            </a:r>
            <a:r>
              <a:rPr lang="en-US" sz="1100">
                <a:latin typeface="Consolas" panose="020B0609020204030204" pitchFamily="49" charset="0"/>
              </a:rPr>
              <a:t> 'S')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Convert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newArr = 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astype(</a:t>
            </a:r>
            <a:r>
              <a:rPr lang="en-US" sz="1100">
                <a:latin typeface="Consolas" panose="020B0609020204030204" pitchFamily="49" charset="0"/>
              </a:rPr>
              <a:t>'S'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print(arr.dtype, newArr.dtype)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4AFF02-5127-48DD-81A7-8FCF3BEE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4932"/>
              </p:ext>
            </p:extLst>
          </p:nvPr>
        </p:nvGraphicFramePr>
        <p:xfrm>
          <a:off x="5562269" y="1142608"/>
          <a:ext cx="3116465" cy="362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8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Copy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Copy is a new array, and view is just a view of the original array.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viewArr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.view()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copyArr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.copy()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arr[0] = 10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print(viewArr, copyArr)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.base</a:t>
            </a:r>
            <a:r>
              <a:rPr lang="en-US" sz="1100">
                <a:latin typeface="Consolas" panose="020B0609020204030204" pitchFamily="49" charset="0"/>
              </a:rPr>
              <a:t>, copyArr.base)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Shape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.shape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5, 6, 7, 8])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.reshape(</a:t>
            </a:r>
            <a:r>
              <a:rPr lang="en-US" sz="1100">
                <a:latin typeface="Consolas" panose="020B0609020204030204" pitchFamily="49" charset="0"/>
              </a:rPr>
              <a:t>2, 4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print(arr.reshape(2,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Flatten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43836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1427</Words>
  <Application>Microsoft Office PowerPoint</Application>
  <PresentationFormat>On-screen Show (16:9)</PresentationFormat>
  <Paragraphs>203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Trebuchet MS</vt:lpstr>
      <vt:lpstr>Source Sans Pro</vt:lpstr>
      <vt:lpstr>Consolas</vt:lpstr>
      <vt:lpstr>Roboto Slab</vt:lpstr>
      <vt:lpstr>Cordelia template</vt:lpstr>
      <vt:lpstr>Data Science</vt:lpstr>
      <vt:lpstr>0 Introduction</vt:lpstr>
      <vt:lpstr>Data Science</vt:lpstr>
      <vt:lpstr>1 Numpy</vt:lpstr>
      <vt:lpstr>Introduction</vt:lpstr>
      <vt:lpstr>Arrays</vt:lpstr>
      <vt:lpstr>Data Types</vt:lpstr>
      <vt:lpstr>Copy and View</vt:lpstr>
      <vt:lpstr>Shape</vt:lpstr>
      <vt:lpstr>Loops</vt:lpstr>
      <vt:lpstr>Joins and Splits</vt:lpstr>
      <vt:lpstr>Search and Filter</vt:lpstr>
      <vt:lpstr>Sort</vt:lpstr>
      <vt:lpstr>Random Numbers</vt:lpstr>
      <vt:lpstr>Universal Functions</vt:lpstr>
      <vt:lpstr>2 Pandas</vt:lpstr>
      <vt:lpstr>Introduction</vt:lpstr>
      <vt:lpstr>DataFrames</vt:lpstr>
      <vt:lpstr>Series</vt:lpstr>
      <vt:lpstr>3 Matplotlib</vt:lpstr>
      <vt:lpstr>4 Scikit-learn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148</cp:revision>
  <dcterms:modified xsi:type="dcterms:W3CDTF">2023-04-05T12:25:46Z</dcterms:modified>
</cp:coreProperties>
</file>