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85" r:id="rId4"/>
    <p:sldId id="290" r:id="rId5"/>
    <p:sldId id="312" r:id="rId6"/>
    <p:sldId id="332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33" r:id="rId19"/>
    <p:sldId id="303" r:id="rId20"/>
    <p:sldId id="304" r:id="rId21"/>
    <p:sldId id="330" r:id="rId22"/>
    <p:sldId id="334" r:id="rId23"/>
    <p:sldId id="305" r:id="rId24"/>
    <p:sldId id="307" r:id="rId25"/>
    <p:sldId id="309" r:id="rId26"/>
    <p:sldId id="310" r:id="rId27"/>
    <p:sldId id="335" r:id="rId28"/>
    <p:sldId id="313" r:id="rId29"/>
    <p:sldId id="314" r:id="rId30"/>
    <p:sldId id="317" r:id="rId31"/>
    <p:sldId id="331" r:id="rId32"/>
    <p:sldId id="315" r:id="rId33"/>
    <p:sldId id="316" r:id="rId34"/>
    <p:sldId id="336" r:id="rId35"/>
    <p:sldId id="318" r:id="rId36"/>
    <p:sldId id="319" r:id="rId37"/>
    <p:sldId id="280" r:id="rId3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Roboto Slab" panose="020B0604020202020204" charset="0"/>
      <p:regular r:id="rId45"/>
      <p:bold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Python</a:t>
            </a:r>
            <a:r>
              <a:rPr lang="en-US" sz="1400"/>
              <a:t> is a popular programming language.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</a:t>
            </a:r>
            <a:r>
              <a:rPr lang="en-US" sz="1400">
                <a:solidFill>
                  <a:schemeClr val="accent1"/>
                </a:solidFill>
              </a:rPr>
              <a:t>Guido van Rossum</a:t>
            </a:r>
            <a:r>
              <a:rPr lang="en-US" sz="1400"/>
              <a:t>, and released in 1991.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 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1701</Words>
  <Application>Microsoft Office PowerPoint</Application>
  <PresentationFormat>On-screen Show (16:9)</PresentationFormat>
  <Paragraphs>381</Paragraphs>
  <Slides>37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Trebuchet MS</vt:lpstr>
      <vt:lpstr>Roboto Slab</vt:lpstr>
      <vt:lpstr>Source Sans Pro</vt:lpstr>
      <vt:lpstr>Consolas</vt:lpstr>
      <vt:lpstr>Cordelia template</vt:lpstr>
      <vt:lpstr>Python Basics</vt:lpstr>
      <vt:lpstr>0 Introduction</vt:lpstr>
      <vt:lpstr>What is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2 Conditions</vt:lpstr>
      <vt:lpstr>If Statements</vt:lpstr>
      <vt:lpstr>Nested If Statements</vt:lpstr>
      <vt:lpstr>Match Case</vt:lpstr>
      <vt:lpstr>3 Loops</vt:lpstr>
      <vt:lpstr>While Loops</vt:lpstr>
      <vt:lpstr>For Loops</vt:lpstr>
      <vt:lpstr>Break and Continue</vt:lpstr>
      <vt:lpstr>Nested Loops</vt:lpstr>
      <vt:lpstr>4 Functions</vt:lpstr>
      <vt:lpstr>Functions</vt:lpstr>
      <vt:lpstr>Function Arguments</vt:lpstr>
      <vt:lpstr>Function Types</vt:lpstr>
      <vt:lpstr>Nested Functions</vt:lpstr>
      <vt:lpstr>Lambda</vt:lpstr>
      <vt:lpstr>Lambda</vt:lpstr>
      <vt:lpstr>5 Errors</vt:lpstr>
      <vt:lpstr>Try Except</vt:lpstr>
      <vt:lpstr>Exceptions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120</cp:revision>
  <dcterms:modified xsi:type="dcterms:W3CDTF">2023-03-29T11:34:46Z</dcterms:modified>
</cp:coreProperties>
</file>