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88" r:id="rId3"/>
    <p:sldId id="322" r:id="rId4"/>
    <p:sldId id="311" r:id="rId5"/>
    <p:sldId id="320" r:id="rId6"/>
    <p:sldId id="321" r:id="rId7"/>
    <p:sldId id="259" r:id="rId8"/>
    <p:sldId id="285" r:id="rId9"/>
    <p:sldId id="290" r:id="rId10"/>
    <p:sldId id="31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30" r:id="rId25"/>
    <p:sldId id="305" r:id="rId26"/>
    <p:sldId id="307" r:id="rId27"/>
    <p:sldId id="309" r:id="rId28"/>
    <p:sldId id="310" r:id="rId29"/>
    <p:sldId id="313" r:id="rId30"/>
    <p:sldId id="314" r:id="rId31"/>
    <p:sldId id="317" r:id="rId32"/>
    <p:sldId id="331" r:id="rId33"/>
    <p:sldId id="315" r:id="rId34"/>
    <p:sldId id="316" r:id="rId35"/>
    <p:sldId id="318" r:id="rId36"/>
    <p:sldId id="319" r:id="rId37"/>
    <p:sldId id="281" r:id="rId38"/>
    <p:sldId id="328" r:id="rId39"/>
    <p:sldId id="329" r:id="rId40"/>
    <p:sldId id="327" r:id="rId41"/>
    <p:sldId id="325" r:id="rId42"/>
    <p:sldId id="333" r:id="rId43"/>
    <p:sldId id="332" r:id="rId44"/>
    <p:sldId id="289" r:id="rId45"/>
    <p:sldId id="337" r:id="rId46"/>
    <p:sldId id="338" r:id="rId47"/>
    <p:sldId id="339" r:id="rId48"/>
    <p:sldId id="334" r:id="rId49"/>
    <p:sldId id="323" r:id="rId50"/>
    <p:sldId id="335" r:id="rId51"/>
    <p:sldId id="324" r:id="rId52"/>
    <p:sldId id="326" r:id="rId53"/>
    <p:sldId id="287" r:id="rId54"/>
    <p:sldId id="280" r:id="rId55"/>
    <p:sldId id="271" r:id="rId5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Roboto Slab" panose="020B0604020202020204" charset="0"/>
      <p:regular r:id="rId63"/>
      <p:bold r:id="rId64"/>
    </p:embeddedFont>
    <p:embeddedFont>
      <p:font typeface="Source Sans Pro" panose="020B0503030403020204" pitchFamily="34" charset="0"/>
      <p:regular r:id="rId65"/>
      <p:bold r:id="rId66"/>
      <p:italic r:id="rId67"/>
      <p:boldItalic r:id="rId68"/>
    </p:embeddedFont>
    <p:embeddedFont>
      <p:font typeface="Trebuchet MS" panose="020B0603020202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79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Python Modules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004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json.loads(x)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json.dumps(x)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80305"/>
              </p:ext>
            </p:extLst>
          </p:nvPr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Data Science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print(arr0.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ndim</a:t>
            </a:r>
            <a:r>
              <a:rPr lang="en-US" sz="1100">
                <a:latin typeface="Consolas" panose="020B0609020204030204" pitchFamily="49" charset="0"/>
              </a:rPr>
              <a:t>, arr1.ndim, arr2.ndim, arr3.ndim)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Machine Learning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Matplotlib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315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Scikit-learn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897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7</a:t>
            </a:r>
            <a:endParaRPr sz="6000">
              <a:solidFill>
                <a:srgbClr val="E6E6E6"/>
              </a:solidFill>
            </a:endParaRPr>
          </a:p>
          <a:p>
            <a:r>
              <a:rPr lang="en-US">
                <a:effectLst/>
              </a:rPr>
              <a:t>Web Scraping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335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2593</Words>
  <Application>Microsoft Office PowerPoint</Application>
  <PresentationFormat>On-screen Show (16:9)</PresentationFormat>
  <Paragraphs>566</Paragraphs>
  <Slides>55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Trebuchet MS</vt:lpstr>
      <vt:lpstr>Roboto Slab</vt:lpstr>
      <vt:lpstr>Source Sans Pro</vt:lpstr>
      <vt:lpstr>Consolas</vt:lpstr>
      <vt:lpstr>Cordelia template</vt:lpstr>
      <vt:lpstr>Learn Python Programming</vt:lpstr>
      <vt:lpstr>Install Requirements</vt:lpstr>
      <vt:lpstr>1 Git Basics</vt:lpstr>
      <vt:lpstr>Introduction</vt:lpstr>
      <vt:lpstr>Configuration</vt:lpstr>
      <vt:lpstr>Basic Commands</vt:lpstr>
      <vt:lpstr>2 Python Basics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Nested Functions</vt:lpstr>
      <vt:lpstr>Lambda</vt:lpstr>
      <vt:lpstr>Lambda</vt:lpstr>
      <vt:lpstr>Try Except</vt:lpstr>
      <vt:lpstr>Exceptions</vt:lpstr>
      <vt:lpstr>3 Python Modules</vt:lpstr>
      <vt:lpstr>Introduction</vt:lpstr>
      <vt:lpstr>Datetime</vt:lpstr>
      <vt:lpstr>Math</vt:lpstr>
      <vt:lpstr>JSON</vt:lpstr>
      <vt:lpstr>Packages</vt:lpstr>
      <vt:lpstr>4 Data Science</vt:lpstr>
      <vt:lpstr>Numpy Introduction</vt:lpstr>
      <vt:lpstr>Numpy Arrays</vt:lpstr>
      <vt:lpstr>Numpy Data Types</vt:lpstr>
      <vt:lpstr>Numpy Copy and View</vt:lpstr>
      <vt:lpstr>5 Pandas</vt:lpstr>
      <vt:lpstr>Introducion</vt:lpstr>
      <vt:lpstr>6 Machine Learning</vt:lpstr>
      <vt:lpstr>Matplotlib</vt:lpstr>
      <vt:lpstr>Scikit-learn</vt:lpstr>
      <vt:lpstr>7 Web Scraping</vt:lpstr>
      <vt:lpstr>Thanks!</vt:lpstr>
      <vt:lpstr>89,526,124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115</cp:revision>
  <dcterms:modified xsi:type="dcterms:W3CDTF">2023-03-29T10:45:17Z</dcterms:modified>
</cp:coreProperties>
</file>