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5" r:id="rId3"/>
    <p:sldId id="288" r:id="rId4"/>
    <p:sldId id="292" r:id="rId5"/>
    <p:sldId id="311" r:id="rId6"/>
    <p:sldId id="290" r:id="rId7"/>
    <p:sldId id="31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309" r:id="rId24"/>
    <p:sldId id="310" r:id="rId25"/>
    <p:sldId id="313" r:id="rId26"/>
    <p:sldId id="314" r:id="rId27"/>
    <p:sldId id="317" r:id="rId28"/>
    <p:sldId id="315" r:id="rId29"/>
    <p:sldId id="316" r:id="rId30"/>
    <p:sldId id="259" r:id="rId31"/>
    <p:sldId id="281" r:id="rId32"/>
    <p:sldId id="289" r:id="rId33"/>
    <p:sldId id="282" r:id="rId34"/>
    <p:sldId id="283" r:id="rId35"/>
    <p:sldId id="286" r:id="rId36"/>
    <p:sldId id="287" r:id="rId37"/>
    <p:sldId id="280" r:id="rId38"/>
    <p:sldId id="271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IRANSans" panose="020B0506030804020204" pitchFamily="34" charset="-78"/>
      <p:regular r:id="rId46"/>
      <p:bold r:id="rId47"/>
    </p:embeddedFont>
    <p:embeddedFont>
      <p:font typeface="Roboto Slab" panose="020B0604020202020204" charset="0"/>
      <p:regular r:id="rId48"/>
      <p:bold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  <p:embeddedFont>
      <p:font typeface="Trebuchet MS" panose="020B0603020202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/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/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/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/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/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/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/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/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/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/>
        </a:p>
      </dgm:t>
    </dgm:pt>
    <dgm:pt modelId="{2BBD3A30-A00E-4E9B-8930-786EEB97150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/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/>
        </a:p>
      </dgm:t>
    </dgm:pt>
    <dgm:pt modelId="{67743F3B-F9F2-47C9-8021-B8730AEE443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/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/>
        </a:p>
      </dgm:t>
    </dgm:pt>
    <dgm:pt modelId="{A4BD5EEF-3F82-4BDC-BB2B-0299342DF0E2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/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/>
        </a:p>
      </dgm:t>
    </dgm:pt>
    <dgm:pt modelId="{1B5042C9-2484-4FEE-B87E-01798395B413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/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/>
        </a:p>
      </dgm:t>
    </dgm:pt>
    <dgm:pt modelId="{9A1B6EE0-1A50-41BF-9C7F-D45104134C87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/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/>
        </a:p>
      </dgm:t>
    </dgm:pt>
    <dgm:pt modelId="{938A2BE1-5E5C-4098-A226-B4062B823800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/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/>
        </a:p>
      </dgm:t>
    </dgm:pt>
    <dgm:pt modelId="{793E1BB4-9634-4EE8-B5B7-06C597B8DD3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/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/>
        </a:p>
      </dgm:t>
    </dgm:pt>
    <dgm:pt modelId="{63109884-56AF-49D5-8398-E8CA23A9D31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/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/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8112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8107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>
    <a:effectLst>
      <a:softEdge rad="0"/>
    </a:effectLst>
  </dgm:bg>
  <dgm:whole>
    <a:effectLst>
      <a:reflection stA="45000" endPos="65000" dist="939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331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2343" y="426594"/>
        <a:ext cx="597380" cy="289678"/>
      </dsp:txXfrm>
    </dsp:sp>
    <dsp:sp modelId="{0A4E203B-C815-460E-BF82-5726705D8CF0}">
      <dsp:nvSpPr>
        <dsp:cNvPr id="0" name=""/>
        <dsp:cNvSpPr/>
      </dsp:nvSpPr>
      <dsp:spPr>
        <a:xfrm>
          <a:off x="19151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6412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35424" y="811222"/>
        <a:ext cx="474299" cy="289678"/>
      </dsp:txXfrm>
    </dsp:sp>
    <dsp:sp modelId="{603B4EAA-44EC-4831-9283-F68121A39533}">
      <dsp:nvSpPr>
        <dsp:cNvPr id="0" name=""/>
        <dsp:cNvSpPr/>
      </dsp:nvSpPr>
      <dsp:spPr>
        <a:xfrm>
          <a:off x="772586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781598" y="426594"/>
        <a:ext cx="597380" cy="289678"/>
      </dsp:txXfrm>
    </dsp:sp>
    <dsp:sp modelId="{F048F52D-3AD7-44C2-A708-6F6DEDCE9EFC}">
      <dsp:nvSpPr>
        <dsp:cNvPr id="0" name=""/>
        <dsp:cNvSpPr/>
      </dsp:nvSpPr>
      <dsp:spPr>
        <a:xfrm>
          <a:off x="788407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95667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811222"/>
        <a:ext cx="474299" cy="289678"/>
      </dsp:txXfrm>
    </dsp:sp>
    <dsp:sp modelId="{D04FAB81-BC9C-4389-A28D-79A93E536607}">
      <dsp:nvSpPr>
        <dsp:cNvPr id="0" name=""/>
        <dsp:cNvSpPr/>
      </dsp:nvSpPr>
      <dsp:spPr>
        <a:xfrm>
          <a:off x="788407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95667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195850"/>
        <a:ext cx="474299" cy="289678"/>
      </dsp:txXfrm>
    </dsp:sp>
    <dsp:sp modelId="{6A1830CE-0980-4A45-97B3-7D6B52398B18}">
      <dsp:nvSpPr>
        <dsp:cNvPr id="0" name=""/>
        <dsp:cNvSpPr/>
      </dsp:nvSpPr>
      <dsp:spPr>
        <a:xfrm>
          <a:off x="788407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95667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580477"/>
        <a:ext cx="474299" cy="289678"/>
      </dsp:txXfrm>
    </dsp:sp>
    <dsp:sp modelId="{58D35FFB-76BB-4ADF-AF36-065C8814CA72}">
      <dsp:nvSpPr>
        <dsp:cNvPr id="0" name=""/>
        <dsp:cNvSpPr/>
      </dsp:nvSpPr>
      <dsp:spPr>
        <a:xfrm>
          <a:off x="1541842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550854" y="426594"/>
        <a:ext cx="597380" cy="289678"/>
      </dsp:txXfrm>
    </dsp:sp>
    <dsp:sp modelId="{DFBE6CE4-98E6-4F4F-B978-51DC469EB237}">
      <dsp:nvSpPr>
        <dsp:cNvPr id="0" name=""/>
        <dsp:cNvSpPr/>
      </dsp:nvSpPr>
      <dsp:spPr>
        <a:xfrm>
          <a:off x="1557662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6492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811222"/>
        <a:ext cx="474299" cy="289678"/>
      </dsp:txXfrm>
    </dsp:sp>
    <dsp:sp modelId="{A5D393DC-F71F-4937-8E3C-4E7AC92E2613}">
      <dsp:nvSpPr>
        <dsp:cNvPr id="0" name=""/>
        <dsp:cNvSpPr/>
      </dsp:nvSpPr>
      <dsp:spPr>
        <a:xfrm>
          <a:off x="1557662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6492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195850"/>
        <a:ext cx="474299" cy="289678"/>
      </dsp:txXfrm>
    </dsp:sp>
    <dsp:sp modelId="{C385372D-7C65-4C0E-9C48-AA7228EE86FC}">
      <dsp:nvSpPr>
        <dsp:cNvPr id="0" name=""/>
        <dsp:cNvSpPr/>
      </dsp:nvSpPr>
      <dsp:spPr>
        <a:xfrm>
          <a:off x="1557662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64923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580477"/>
        <a:ext cx="474299" cy="289678"/>
      </dsp:txXfrm>
    </dsp:sp>
    <dsp:sp modelId="{DD1C7B08-4603-4EAF-94F5-42C075979449}">
      <dsp:nvSpPr>
        <dsp:cNvPr id="0" name=""/>
        <dsp:cNvSpPr/>
      </dsp:nvSpPr>
      <dsp:spPr>
        <a:xfrm>
          <a:off x="2311097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320109" y="426594"/>
        <a:ext cx="597380" cy="289678"/>
      </dsp:txXfrm>
    </dsp:sp>
    <dsp:sp modelId="{83FEE991-CFF6-454E-9EA8-41E252BEE7E9}">
      <dsp:nvSpPr>
        <dsp:cNvPr id="0" name=""/>
        <dsp:cNvSpPr/>
      </dsp:nvSpPr>
      <dsp:spPr>
        <a:xfrm>
          <a:off x="232691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34178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443190" y="811222"/>
        <a:ext cx="474299" cy="289678"/>
      </dsp:txXfrm>
    </dsp:sp>
    <dsp:sp modelId="{B2767B11-0F1F-41DA-965F-352BA5A35ED6}">
      <dsp:nvSpPr>
        <dsp:cNvPr id="0" name=""/>
        <dsp:cNvSpPr/>
      </dsp:nvSpPr>
      <dsp:spPr>
        <a:xfrm>
          <a:off x="308035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089365" y="426594"/>
        <a:ext cx="597380" cy="289678"/>
      </dsp:txXfrm>
    </dsp:sp>
    <dsp:sp modelId="{BCFB3340-0E58-4CBB-BC49-1DBE9F0189AC}">
      <dsp:nvSpPr>
        <dsp:cNvPr id="0" name=""/>
        <dsp:cNvSpPr/>
      </dsp:nvSpPr>
      <dsp:spPr>
        <a:xfrm>
          <a:off x="3096173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20343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811222"/>
        <a:ext cx="474299" cy="289678"/>
      </dsp:txXfrm>
    </dsp:sp>
    <dsp:sp modelId="{8AA34BC7-9105-49B1-A4A5-B4111FC7A0D5}">
      <dsp:nvSpPr>
        <dsp:cNvPr id="0" name=""/>
        <dsp:cNvSpPr/>
      </dsp:nvSpPr>
      <dsp:spPr>
        <a:xfrm>
          <a:off x="3096173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20343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1195850"/>
        <a:ext cx="474299" cy="289678"/>
      </dsp:txXfrm>
    </dsp:sp>
    <dsp:sp modelId="{43E2C9C6-7019-4CFF-9CB2-96495958DCA0}">
      <dsp:nvSpPr>
        <dsp:cNvPr id="0" name=""/>
        <dsp:cNvSpPr/>
      </dsp:nvSpPr>
      <dsp:spPr>
        <a:xfrm>
          <a:off x="3849608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858620" y="426594"/>
        <a:ext cx="597380" cy="289678"/>
      </dsp:txXfrm>
    </dsp:sp>
    <dsp:sp modelId="{AF0C5557-6713-487C-B8F5-38B59374F2D9}">
      <dsp:nvSpPr>
        <dsp:cNvPr id="0" name=""/>
        <dsp:cNvSpPr/>
      </dsp:nvSpPr>
      <dsp:spPr>
        <a:xfrm>
          <a:off x="386542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72689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981701" y="811222"/>
        <a:ext cx="474299" cy="289678"/>
      </dsp:txXfrm>
    </dsp:sp>
    <dsp:sp modelId="{D4AF6D06-B549-42AB-94BF-B096E2314936}">
      <dsp:nvSpPr>
        <dsp:cNvPr id="0" name=""/>
        <dsp:cNvSpPr/>
      </dsp:nvSpPr>
      <dsp:spPr>
        <a:xfrm>
          <a:off x="461886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627875" y="426594"/>
        <a:ext cx="597380" cy="289678"/>
      </dsp:txXfrm>
    </dsp:sp>
    <dsp:sp modelId="{AEE0474C-EEF3-43A2-8A58-1CBB9D6025B8}">
      <dsp:nvSpPr>
        <dsp:cNvPr id="0" name=""/>
        <dsp:cNvSpPr/>
      </dsp:nvSpPr>
      <dsp:spPr>
        <a:xfrm>
          <a:off x="4634684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741944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811222"/>
        <a:ext cx="474299" cy="289678"/>
      </dsp:txXfrm>
    </dsp:sp>
    <dsp:sp modelId="{9735164B-BCAC-4A1B-8B86-255E413ADC9E}">
      <dsp:nvSpPr>
        <dsp:cNvPr id="0" name=""/>
        <dsp:cNvSpPr/>
      </dsp:nvSpPr>
      <dsp:spPr>
        <a:xfrm>
          <a:off x="4634684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741944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195850"/>
        <a:ext cx="474299" cy="289678"/>
      </dsp:txXfrm>
    </dsp:sp>
    <dsp:sp modelId="{29653017-9F12-4CBC-A639-3CA515DD9426}">
      <dsp:nvSpPr>
        <dsp:cNvPr id="0" name=""/>
        <dsp:cNvSpPr/>
      </dsp:nvSpPr>
      <dsp:spPr>
        <a:xfrm>
          <a:off x="4634684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741944" y="1571465"/>
          <a:ext cx="679957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580477"/>
        <a:ext cx="661933" cy="289678"/>
      </dsp:txXfrm>
    </dsp:sp>
    <dsp:sp modelId="{54ACE4D0-5694-43F0-A86E-2B271A9C0B50}">
      <dsp:nvSpPr>
        <dsp:cNvPr id="0" name=""/>
        <dsp:cNvSpPr/>
      </dsp:nvSpPr>
      <dsp:spPr>
        <a:xfrm>
          <a:off x="5388119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397131" y="426594"/>
        <a:ext cx="597380" cy="289678"/>
      </dsp:txXfrm>
    </dsp:sp>
    <dsp:sp modelId="{08824E4A-B282-475F-8B81-3D31A9EE4CDA}">
      <dsp:nvSpPr>
        <dsp:cNvPr id="0" name=""/>
        <dsp:cNvSpPr/>
      </dsp:nvSpPr>
      <dsp:spPr>
        <a:xfrm>
          <a:off x="5403939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511200" y="802210"/>
          <a:ext cx="581468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520212" y="811222"/>
        <a:ext cx="563444" cy="28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07/09/1444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fullName(firstName: str, lastName: str) -&gt; str: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>
                <a:latin typeface="Trebuchet MS" panose="020B0603020202020204" pitchFamily="34" charset="0"/>
              </a:rPr>
              <a:t>Thanks!</a:t>
            </a:r>
            <a:endParaRPr sz="58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3035"/>
              </p:ext>
            </p:extLst>
          </p:nvPr>
        </p:nvGraphicFramePr>
        <p:xfrm>
          <a:off x="2582734" y="1807447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1586</Words>
  <Application>Microsoft Office PowerPoint</Application>
  <PresentationFormat>On-screen Show (16:9)</PresentationFormat>
  <Paragraphs>362</Paragraphs>
  <Slides>38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Trebuchet MS</vt:lpstr>
      <vt:lpstr>Roboto Slab</vt:lpstr>
      <vt:lpstr>IRANSans</vt:lpstr>
      <vt:lpstr>Source Sans Pro</vt:lpstr>
      <vt:lpstr>Consolas</vt:lpstr>
      <vt:lpstr>Cordelia template</vt:lpstr>
      <vt:lpstr>Python</vt:lpstr>
      <vt:lpstr>Python Introduction</vt:lpstr>
      <vt:lpstr>Install Requirements</vt:lpstr>
      <vt:lpstr>Jupyter Notebook</vt:lpstr>
      <vt:lpstr>Git</vt:lpstr>
      <vt:lpstr>Python Syntax</vt:lpstr>
      <vt:lpstr>Python Output and Input</vt:lpstr>
      <vt:lpstr>Python Variables</vt:lpstr>
      <vt:lpstr>Python Data Types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Nested If Statements</vt:lpstr>
      <vt:lpstr>Python While Loops</vt:lpstr>
      <vt:lpstr>Python For Loops</vt:lpstr>
      <vt:lpstr>Python Break and Continue</vt:lpstr>
      <vt:lpstr>Python Nested Loops</vt:lpstr>
      <vt:lpstr>Python Functions</vt:lpstr>
      <vt:lpstr>Python Function Arguments</vt:lpstr>
      <vt:lpstr>Python Functions</vt:lpstr>
      <vt:lpstr>Python Lambda</vt:lpstr>
      <vt:lpstr>Python Lambda</vt:lpstr>
      <vt:lpstr>0 Basics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76</cp:revision>
  <dcterms:modified xsi:type="dcterms:W3CDTF">2023-03-28T11:24:50Z</dcterms:modified>
</cp:coreProperties>
</file>