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Roboto Slab" panose="020B0604020202020204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bf1dbd17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bf1dbd17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f1dbd17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f1dbd17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0" name="Google Shape;37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2" name="Google Shape;38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4" name="Google Shape;574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76" name="Google Shape;576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83" name="Google Shape;583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4" name="Google Shape;584;p44"/>
          <p:cNvSpPr txBox="1"/>
          <p:nvPr/>
        </p:nvSpPr>
        <p:spPr>
          <a:xfrm>
            <a:off x="5502050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5" name="Google Shape;585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6" name="Google Shape;586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8" name="Google Shape;588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0" name="Google Shape;590;p44"/>
          <p:cNvSpPr txBox="1"/>
          <p:nvPr/>
        </p:nvSpPr>
        <p:spPr>
          <a:xfrm>
            <a:off x="5502050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2" name="Google Shape;592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4" name="Google Shape;594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14" name="Google Shape;614;p46"/>
          <p:cNvSpPr/>
          <p:nvPr/>
        </p:nvSpPr>
        <p:spPr>
          <a:xfrm>
            <a:off x="694854" y="507665"/>
            <a:ext cx="7754400" cy="397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46"/>
          <p:cNvGrpSpPr/>
          <p:nvPr/>
        </p:nvGrpSpPr>
        <p:grpSpPr>
          <a:xfrm>
            <a:off x="856402" y="507668"/>
            <a:ext cx="7431090" cy="3975493"/>
            <a:chOff x="638138" y="467100"/>
            <a:chExt cx="7867750" cy="4194000"/>
          </a:xfrm>
        </p:grpSpPr>
        <p:cxnSp>
          <p:nvCxnSpPr>
            <p:cNvPr id="616" name="Google Shape;61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2" name="Google Shape;662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663" name="Google Shape;663;p46"/>
          <p:cNvGrpSpPr/>
          <p:nvPr/>
        </p:nvGrpSpPr>
        <p:grpSpPr>
          <a:xfrm>
            <a:off x="694864" y="673298"/>
            <a:ext cx="7754287" cy="3644106"/>
            <a:chOff x="467088" y="642474"/>
            <a:chExt cx="4194000" cy="3858239"/>
          </a:xfrm>
        </p:grpSpPr>
        <p:cxnSp>
          <p:nvCxnSpPr>
            <p:cNvPr id="664" name="Google Shape;66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6" name="Google Shape;686;p46"/>
          <p:cNvCxnSpPr/>
          <p:nvPr/>
        </p:nvCxnSpPr>
        <p:spPr>
          <a:xfrm>
            <a:off x="4572001" y="507665"/>
            <a:ext cx="0" cy="397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7" name="Google Shape;687;p46"/>
          <p:cNvCxnSpPr/>
          <p:nvPr/>
        </p:nvCxnSpPr>
        <p:spPr>
          <a:xfrm>
            <a:off x="694854" y="2495400"/>
            <a:ext cx="775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88" name="Google Shape;688;p46"/>
          <p:cNvSpPr txBox="1"/>
          <p:nvPr/>
        </p:nvSpPr>
        <p:spPr>
          <a:xfrm rot="-5400000">
            <a:off x="9375" y="2417251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46"/>
          <p:cNvSpPr txBox="1"/>
          <p:nvPr/>
        </p:nvSpPr>
        <p:spPr>
          <a:xfrm rot="5400000">
            <a:off x="7919675" y="2417213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3964512" y="4483098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3964464" y="351525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877378" y="846888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3210409" y="1289748"/>
            <a:ext cx="827400" cy="82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1559819" y="3345464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5568396" y="2850916"/>
            <a:ext cx="690000" cy="6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6419193" y="3276751"/>
            <a:ext cx="827400" cy="8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4757930" y="599779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1306074" y="961387"/>
            <a:ext cx="441300" cy="4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Microsoft Office PowerPoint</Application>
  <PresentationFormat>On-screen Show (16:9)</PresentationFormat>
  <Paragraphs>382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Source Sans Pro</vt:lpstr>
      <vt:lpstr>Calibri</vt:lpstr>
      <vt:lpstr>Montserrat</vt:lpstr>
      <vt:lpstr>Roboto Slab</vt:lpstr>
      <vt:lpstr>Arial</vt:lpstr>
      <vt:lpstr>Cordelia template</vt:lpstr>
      <vt:lpstr>Python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Presentation design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Alee Rezaa</cp:lastModifiedBy>
  <cp:revision>1</cp:revision>
  <dcterms:modified xsi:type="dcterms:W3CDTF">2023-02-23T07:53:54Z</dcterms:modified>
</cp:coreProperties>
</file>