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81" r:id="rId4"/>
    <p:sldId id="285" r:id="rId5"/>
    <p:sldId id="282" r:id="rId6"/>
    <p:sldId id="283" r:id="rId7"/>
    <p:sldId id="280" r:id="rId8"/>
    <p:sldId id="271" r:id="rId9"/>
  </p:sldIdLst>
  <p:sldSz cx="9144000" cy="5143500" type="screen16x9"/>
  <p:notesSz cx="6858000" cy="9144000"/>
  <p:embeddedFontLst>
    <p:embeddedFont>
      <p:font typeface="Roboto Slab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04/08/1444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is a Python library used for working with arrays.</a:t>
            </a:r>
          </a:p>
          <a:p>
            <a:r>
              <a:rPr lang="en-US" dirty="0"/>
              <a:t>NumPy is short for "Numerical Python".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590050"/>
            <a:ext cx="4863900" cy="1159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t.me/alee_rezaa</a:t>
            </a:r>
            <a:endParaRPr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alee_rezaa@outlook.com</a:t>
            </a:r>
            <a:endParaRPr sz="1600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/>
              <a:t>89,526,124</a:t>
            </a:r>
            <a:endParaRPr sz="96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69</Words>
  <Application>Microsoft Office PowerPoint</Application>
  <PresentationFormat>On-screen Show (16:9)</PresentationFormat>
  <Paragraphs>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 Slab</vt:lpstr>
      <vt:lpstr>Arial</vt:lpstr>
      <vt:lpstr>Trebuchet MS</vt:lpstr>
      <vt:lpstr>Source Sans Pro</vt:lpstr>
      <vt:lpstr>Cordelia template</vt:lpstr>
      <vt:lpstr>Python</vt:lpstr>
      <vt:lpstr>1 Basics</vt:lpstr>
      <vt:lpstr>1 NumPy</vt:lpstr>
      <vt:lpstr>PowerPoint Presentation</vt:lpstr>
      <vt:lpstr>1 Pandas</vt:lpstr>
      <vt:lpstr>1 Matplotlib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Alee Rezaa</cp:lastModifiedBy>
  <cp:revision>7</cp:revision>
  <dcterms:modified xsi:type="dcterms:W3CDTF">2023-02-24T12:16:32Z</dcterms:modified>
</cp:coreProperties>
</file>