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6" r:id="rId13"/>
    <p:sldId id="345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4" r:id="rId25"/>
    <p:sldId id="335" r:id="rId26"/>
    <p:sldId id="340" r:id="rId27"/>
    <p:sldId id="280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 Slab" panose="020B0604020202020204" charset="0"/>
      <p:regular r:id="rId35"/>
      <p:bold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21/09/1444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50,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print(df['duration']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.value_counts()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Stats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.sum()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print(df.sum(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.mean()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print(df.max())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print(df.min())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Apply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.apply(</a:t>
            </a:r>
            <a:r>
              <a:rPr lang="en-US" sz="1100">
                <a:latin typeface="Consolas" panose="020B0609020204030204" pitchFamily="49" charset="0"/>
              </a:rPr>
              <a:t>np.cumsum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print(df.apply(lambda x: x.max() - x.min(), axis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print(df['calories'].apply(lambda x: x * 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6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1925</Words>
  <Application>Microsoft Office PowerPoint</Application>
  <PresentationFormat>On-screen Show (16:9)</PresentationFormat>
  <Paragraphs>274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Consolas</vt:lpstr>
      <vt:lpstr>Arial</vt:lpstr>
      <vt:lpstr>Trebuchet MS</vt:lpstr>
      <vt:lpstr>Roboto Slab</vt:lpstr>
      <vt:lpstr>Source Sans Pro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Operations</vt:lpstr>
      <vt:lpstr>Data Cleaning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177</cp:revision>
  <dcterms:modified xsi:type="dcterms:W3CDTF">2023-04-11T11:47:40Z</dcterms:modified>
</cp:coreProperties>
</file>