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85" r:id="rId4"/>
    <p:sldId id="288" r:id="rId5"/>
    <p:sldId id="292" r:id="rId6"/>
    <p:sldId id="290" r:id="rId7"/>
    <p:sldId id="291" r:id="rId8"/>
    <p:sldId id="293" r:id="rId9"/>
    <p:sldId id="281" r:id="rId10"/>
    <p:sldId id="289" r:id="rId11"/>
    <p:sldId id="282" r:id="rId12"/>
    <p:sldId id="283" r:id="rId13"/>
    <p:sldId id="286" r:id="rId14"/>
    <p:sldId id="287" r:id="rId15"/>
    <p:sldId id="280" r:id="rId16"/>
    <p:sldId id="271" r:id="rId1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Roboto Slab" panose="020B0604020202020204" charset="0"/>
      <p:regular r:id="rId24"/>
      <p:bold r:id="rId25"/>
    </p:embeddedFont>
    <p:embeddedFont>
      <p:font typeface="Source Sans Pro" panose="020B0503030403020204" pitchFamily="34" charset="0"/>
      <p:regular r:id="rId26"/>
      <p:bold r:id="rId27"/>
      <p:italic r:id="rId28"/>
      <p:boldItalic r:id="rId29"/>
    </p:embeddedFont>
    <p:embeddedFont>
      <p:font typeface="Trebuchet MS" panose="020B0603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04/09/1444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919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644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73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84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79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download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Introduction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r>
              <a:rPr lang="en-US" sz="1800" dirty="0"/>
              <a:t>NumPy is a Python library used for working with arrays.</a:t>
            </a:r>
          </a:p>
          <a:p>
            <a:r>
              <a:rPr lang="en-US" sz="1800" dirty="0"/>
              <a:t>NumPy is short for "Numerical Python".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4"/>
                </a:solidFill>
              </a:rPr>
              <a:t>3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Pandas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926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4"/>
                </a:solidFill>
              </a:rPr>
              <a:t>4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Matplotlib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8102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4"/>
                </a:solidFill>
              </a:rPr>
              <a:t>5</a:t>
            </a:r>
            <a:endParaRPr sz="6000" dirty="0">
              <a:solidFill>
                <a:schemeClr val="accent4"/>
              </a:solidFill>
            </a:endParaRPr>
          </a:p>
          <a:p>
            <a:r>
              <a:rPr lang="en-US" dirty="0"/>
              <a:t>S</a:t>
            </a:r>
            <a:r>
              <a:rPr lang="en-US" b="1" dirty="0"/>
              <a:t>cikit-learn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3200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4"/>
                </a:solidFill>
              </a:rPr>
              <a:t>6</a:t>
            </a:r>
            <a:endParaRPr sz="6000" dirty="0">
              <a:solidFill>
                <a:schemeClr val="accent4"/>
              </a:solidFill>
            </a:endParaRPr>
          </a:p>
          <a:p>
            <a:r>
              <a:rPr lang="en-US" dirty="0">
                <a:effectLst/>
              </a:rPr>
              <a:t>Web Scraping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8335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 dirty="0"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590050"/>
            <a:ext cx="4863900" cy="11598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t.me/alee_rezaa</a:t>
            </a:r>
            <a:endParaRPr sz="1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alee_rezaa@outlook.com</a:t>
            </a:r>
            <a:endParaRPr sz="1600" dirty="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/>
              <a:t>89,526,124</a:t>
            </a:r>
            <a:endParaRPr sz="9600" b="1" dirty="0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1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Introduction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Python is a popular programming language.</a:t>
            </a: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It was created by Guido van Rossum, and released in 1991.</a:t>
            </a: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It is used for web development, software development, mathematics, system scripting,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Requirements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Download and install Python: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hlinkClick r:id="rId2"/>
              </a:rPr>
              <a:t>https://www.python.org/downloads/</a:t>
            </a: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Download and install Visual Studio Code: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hlinkClick r:id="rId3"/>
              </a:rPr>
              <a:t>https://code.visualstudio.com/</a:t>
            </a: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Download and install Git: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hlinkClick r:id="rId4"/>
              </a:rPr>
              <a:t>https://git-scm.com/downloads/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04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810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Syntax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Variables: 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x = 5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y = ‘Hello, World!’</a:t>
            </a: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Comments: 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# This is a comment.</a:t>
            </a: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Indentation: 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if 5 &gt; 2: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print(‘Five is greater than two!’)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sz="2400" dirty="0"/>
              <a:t>Variables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Containers for storing data values: 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x = 4       # x is of type int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x = "Sally" # x is now of type str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print(x)</a:t>
            </a: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Casting: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x = str(3)    # x will be '3'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y = int(3)    # y will be 3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z = float(3)  # z will be 3.0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92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sz="2400" dirty="0"/>
              <a:t>Variables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Get the type:</a:t>
            </a:r>
          </a:p>
          <a:p>
            <a:pPr marL="76200" indent="0">
              <a:buNone/>
            </a:pPr>
            <a:r>
              <a:rPr lang="fr-FR" sz="1200" dirty="0">
                <a:latin typeface="Consolas" panose="020B0609020204030204" pitchFamily="49" charset="0"/>
                <a:cs typeface="Courier New" panose="02070309020205020404" pitchFamily="49" charset="0"/>
              </a:rPr>
              <a:t>type(x)</a:t>
            </a: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Assign multiple values: </a:t>
            </a:r>
          </a:p>
          <a:p>
            <a:pPr marL="762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x, y, z = ‘Orange’, ‘Banana’, ‘Cherry’</a:t>
            </a:r>
          </a:p>
          <a:p>
            <a:pPr marL="76200" indent="0">
              <a:buNone/>
            </a:pP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One value to multiple variables:</a:t>
            </a:r>
          </a:p>
          <a:p>
            <a:pPr marL="76200" indent="0">
              <a:buNone/>
            </a:pPr>
            <a:r>
              <a:rPr lang="fr-FR" sz="1200" dirty="0">
                <a:latin typeface="Consolas" panose="020B0609020204030204" pitchFamily="49" charset="0"/>
                <a:cs typeface="Courier New" panose="02070309020205020404" pitchFamily="49" charset="0"/>
              </a:rPr>
              <a:t>x = y = z = ‘Orange’ </a:t>
            </a:r>
          </a:p>
          <a:p>
            <a:pPr marL="76200" indent="0">
              <a:buNone/>
            </a:pPr>
            <a:endParaRPr lang="fr-FR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11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4"/>
                </a:solidFill>
              </a:rPr>
              <a:t>2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NumPy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004517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322</Words>
  <Application>Microsoft Office PowerPoint</Application>
  <PresentationFormat>On-screen Show (16:9)</PresentationFormat>
  <Paragraphs>84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Source Sans Pro</vt:lpstr>
      <vt:lpstr>Arial</vt:lpstr>
      <vt:lpstr>Trebuchet MS</vt:lpstr>
      <vt:lpstr>Roboto Slab</vt:lpstr>
      <vt:lpstr>Consolas</vt:lpstr>
      <vt:lpstr>Cordelia template</vt:lpstr>
      <vt:lpstr>Python</vt:lpstr>
      <vt:lpstr>1 Basics</vt:lpstr>
      <vt:lpstr>Python Introduction</vt:lpstr>
      <vt:lpstr>Install Requirements</vt:lpstr>
      <vt:lpstr>Jupyter Notebook</vt:lpstr>
      <vt:lpstr>Python Syntax</vt:lpstr>
      <vt:lpstr>Python Variables</vt:lpstr>
      <vt:lpstr>Python Variables</vt:lpstr>
      <vt:lpstr>2 NumPy</vt:lpstr>
      <vt:lpstr>Numpy Introduction</vt:lpstr>
      <vt:lpstr>3 Pandas</vt:lpstr>
      <vt:lpstr>4 Matplotlib</vt:lpstr>
      <vt:lpstr>5 Scikit-learn</vt:lpstr>
      <vt:lpstr>6 Web Scraping</vt:lpstr>
      <vt:lpstr>Thanks!</vt:lpstr>
      <vt:lpstr>89,526,124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Nezhadshamsi, Alireza</cp:lastModifiedBy>
  <cp:revision>15</cp:revision>
  <dcterms:modified xsi:type="dcterms:W3CDTF">2023-03-25T11:48:42Z</dcterms:modified>
</cp:coreProperties>
</file>