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handoutMasterIdLst>
    <p:handoutMasterId r:id="rId10"/>
  </p:handoutMasterIdLst>
  <p:sldIdLst>
    <p:sldId id="256" r:id="rId2"/>
    <p:sldId id="322" r:id="rId3"/>
    <p:sldId id="311" r:id="rId4"/>
    <p:sldId id="320" r:id="rId5"/>
    <p:sldId id="321" r:id="rId6"/>
    <p:sldId id="323" r:id="rId7"/>
    <p:sldId id="280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Roboto Slab" panose="020B0604020202020204" charset="0"/>
      <p:regular r:id="rId15"/>
      <p:bold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08/09/1444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881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907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Git Basics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218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Git</a:t>
            </a:r>
            <a:r>
              <a:rPr lang="en-US" sz="1400"/>
              <a:t> is a </a:t>
            </a:r>
            <a:r>
              <a:rPr lang="en-US" sz="1400">
                <a:solidFill>
                  <a:schemeClr val="accent1"/>
                </a:solidFill>
              </a:rPr>
              <a:t>version control </a:t>
            </a:r>
            <a:r>
              <a:rPr lang="en-US" sz="1400"/>
              <a:t>system.</a:t>
            </a:r>
          </a:p>
          <a:p>
            <a:pPr marL="76200" indent="0">
              <a:buNone/>
            </a:pPr>
            <a:r>
              <a:rPr lang="en-US" sz="1400"/>
              <a:t>Git helps you </a:t>
            </a:r>
            <a:r>
              <a:rPr lang="en-US" sz="1400">
                <a:solidFill>
                  <a:schemeClr val="accent1"/>
                </a:solidFill>
              </a:rPr>
              <a:t>keep track </a:t>
            </a:r>
            <a:r>
              <a:rPr lang="en-US" sz="1400"/>
              <a:t>of code changes.</a:t>
            </a:r>
          </a:p>
          <a:p>
            <a:pPr marL="76200" indent="0">
              <a:buNone/>
            </a:pPr>
            <a:r>
              <a:rPr lang="en-US" sz="1400"/>
              <a:t>Git is used to </a:t>
            </a:r>
            <a:r>
              <a:rPr lang="en-US" sz="1400">
                <a:solidFill>
                  <a:schemeClr val="accent1"/>
                </a:solidFill>
              </a:rPr>
              <a:t>collaborate</a:t>
            </a:r>
            <a:r>
              <a:rPr lang="en-US" sz="1400"/>
              <a:t> on code.</a:t>
            </a:r>
          </a:p>
          <a:p>
            <a:pPr marL="76200" indent="0">
              <a:buNone/>
            </a:pPr>
            <a:r>
              <a:rPr lang="en-US" sz="1400"/>
              <a:t>GitHub is the largest </a:t>
            </a:r>
            <a:r>
              <a:rPr lang="en-US" sz="1400">
                <a:solidFill>
                  <a:schemeClr val="accent1"/>
                </a:solidFill>
              </a:rPr>
              <a:t>host of source code </a:t>
            </a:r>
            <a:r>
              <a:rPr lang="en-US" sz="1400"/>
              <a:t>in the world.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152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Current version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git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--version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Configure Git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config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--global user.name </a:t>
            </a:r>
            <a:r>
              <a:rPr lang="en-US" sz="1100">
                <a:latin typeface="Consolas" panose="020B0609020204030204" pitchFamily="49" charset="0"/>
              </a:rPr>
              <a:t>'alee-rezaa'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config --global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user.email </a:t>
            </a:r>
            <a:r>
              <a:rPr lang="en-US" sz="1100">
                <a:latin typeface="Consolas" panose="020B0609020204030204" pitchFamily="49" charset="0"/>
              </a:rPr>
              <a:t>'alee_rezaa@outlook.com'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659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Commands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Some useful commands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init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clone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status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add</a:t>
            </a:r>
            <a:r>
              <a:rPr lang="en-US" sz="1100">
                <a:latin typeface="Consolas" panose="020B0609020204030204" pitchFamily="49" charset="0"/>
              </a:rPr>
              <a:t> 'file'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add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commit -m</a:t>
            </a:r>
            <a:r>
              <a:rPr lang="en-US" sz="1100">
                <a:latin typeface="Consolas" panose="020B0609020204030204" pitchFamily="49" charset="0"/>
              </a:rPr>
              <a:t> 'message'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commit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-am</a:t>
            </a:r>
            <a:r>
              <a:rPr lang="en-US" sz="1100">
                <a:latin typeface="Consolas" panose="020B0609020204030204" pitchFamily="49" charset="0"/>
              </a:rPr>
              <a:t> 'message'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pull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push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805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58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" sz="1100">
              <a:latin typeface="Consolas" panose="020B0609020204030204" pitchFamily="49" charset="0"/>
              <a:hlinkClick r:id="rId5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5" action="ppaction://hlinkfile"/>
              </a:rPr>
              <a:t>t.me/Alee_Rezaa</a:t>
            </a:r>
            <a:endParaRPr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6"/>
              </a:rPr>
              <a:t>alee_rezaa@outlook.com</a:t>
            </a:r>
            <a:endParaRPr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142</Words>
  <Application>Microsoft Office PowerPoint</Application>
  <PresentationFormat>On-screen Show (16:9)</PresentationFormat>
  <Paragraphs>39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Trebuchet MS</vt:lpstr>
      <vt:lpstr>Source Sans Pro</vt:lpstr>
      <vt:lpstr>Roboto Slab</vt:lpstr>
      <vt:lpstr>Consolas</vt:lpstr>
      <vt:lpstr>Cordelia template</vt:lpstr>
      <vt:lpstr>Git Basics</vt:lpstr>
      <vt:lpstr>1 Git</vt:lpstr>
      <vt:lpstr>Introduction</vt:lpstr>
      <vt:lpstr>Configuration</vt:lpstr>
      <vt:lpstr>Basic Commands</vt:lpstr>
      <vt:lpstr>2 Github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119</cp:revision>
  <dcterms:modified xsi:type="dcterms:W3CDTF">2023-03-29T11:23:38Z</dcterms:modified>
</cp:coreProperties>
</file>