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85" r:id="rId4"/>
    <p:sldId id="288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81" r:id="rId13"/>
    <p:sldId id="289" r:id="rId14"/>
    <p:sldId id="282" r:id="rId15"/>
    <p:sldId id="283" r:id="rId16"/>
    <p:sldId id="286" r:id="rId17"/>
    <p:sldId id="287" r:id="rId18"/>
    <p:sldId id="280" r:id="rId19"/>
    <p:sldId id="271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05/09/1444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Strings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Single line and multiline string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F-strings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f’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Hello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200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Booleans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True or False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a, b =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Operators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10 &gt; 9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5 &lt; 3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10 &gt; 9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latin typeface="Consolas" panose="020B0609020204030204" pitchFamily="49" charset="0"/>
              </a:rPr>
              <a:t> 2 + 2 ==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2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Introduction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 dirty="0"/>
              <a:t>NumPy is a Python library used for working with arrays.</a:t>
            </a:r>
          </a:p>
          <a:p>
            <a:r>
              <a:rPr lang="en-US" sz="1800" dirty="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3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4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5</a:t>
            </a:r>
            <a:endParaRPr sz="6000" dirty="0">
              <a:solidFill>
                <a:schemeClr val="accent4"/>
              </a:solidFill>
            </a:endParaRPr>
          </a:p>
          <a:p>
            <a:r>
              <a:rPr lang="en-US" dirty="0"/>
              <a:t>S</a:t>
            </a:r>
            <a:r>
              <a:rPr lang="en-US" b="1" dirty="0"/>
              <a:t>cikit-learn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6</a:t>
            </a:r>
            <a:endParaRPr sz="6000" dirty="0">
              <a:solidFill>
                <a:schemeClr val="accent4"/>
              </a:solidFill>
            </a:endParaRPr>
          </a:p>
          <a:p>
            <a:r>
              <a:rPr lang="en-US" dirty="0">
                <a:effectLst/>
              </a:rPr>
              <a:t>Web Scraping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590050"/>
            <a:ext cx="4863900" cy="1159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t.me/alee_rezaa</a:t>
            </a:r>
            <a:endParaRPr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alee_rezaa@outlook.com</a:t>
            </a:r>
            <a:endParaRPr sz="1600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/>
              <a:t>89,526,124</a:t>
            </a:r>
            <a:endParaRPr sz="96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Introduction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Python is a popular programming language.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was created by Guido van Rossum, and released in 1991.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Requirements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Download and install Python: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Download and install Visual Studio Code: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Download and install Git: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Variables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y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'Hello, World!’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Comments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Indentation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200" dirty="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Variables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Containers for storing data values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Casting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Variables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Get the type</a:t>
            </a:r>
          </a:p>
          <a:p>
            <a:pPr marL="76200" indent="0">
              <a:buNone/>
            </a:pP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Assign multiple values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One value to multiple variables</a:t>
            </a:r>
          </a:p>
          <a:p>
            <a:pPr marL="76200" indent="0">
              <a:buNone/>
            </a:pP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Numbers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Three numeric types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Operators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418</Words>
  <Application>Microsoft Office PowerPoint</Application>
  <PresentationFormat>On-screen Show (16:9)</PresentationFormat>
  <Paragraphs>118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 Slab</vt:lpstr>
      <vt:lpstr>Source Sans Pro</vt:lpstr>
      <vt:lpstr>Consolas</vt:lpstr>
      <vt:lpstr>Arial</vt:lpstr>
      <vt:lpstr>Trebuchet MS</vt:lpstr>
      <vt:lpstr>Cordelia template</vt:lpstr>
      <vt:lpstr>Python</vt:lpstr>
      <vt:lpstr>1 Basics</vt:lpstr>
      <vt:lpstr>Python Introduction</vt:lpstr>
      <vt:lpstr>Install Requirements</vt:lpstr>
      <vt:lpstr>Jupyter Notebook</vt:lpstr>
      <vt:lpstr>Python Syntax</vt:lpstr>
      <vt:lpstr>Python Variables</vt:lpstr>
      <vt:lpstr>Python Variables</vt:lpstr>
      <vt:lpstr>Python Numbers</vt:lpstr>
      <vt:lpstr>Python Strings</vt:lpstr>
      <vt:lpstr>Python Booleans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23</cp:revision>
  <dcterms:modified xsi:type="dcterms:W3CDTF">2023-03-26T06:17:05Z</dcterms:modified>
</cp:coreProperties>
</file>