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9" r:id="rId3"/>
    <p:sldId id="285" r:id="rId4"/>
    <p:sldId id="337" r:id="rId5"/>
    <p:sldId id="290" r:id="rId6"/>
    <p:sldId id="312" r:id="rId7"/>
    <p:sldId id="332" r:id="rId8"/>
    <p:sldId id="291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33" r:id="rId20"/>
    <p:sldId id="303" r:id="rId21"/>
    <p:sldId id="304" r:id="rId22"/>
    <p:sldId id="330" r:id="rId23"/>
    <p:sldId id="334" r:id="rId24"/>
    <p:sldId id="305" r:id="rId25"/>
    <p:sldId id="307" r:id="rId26"/>
    <p:sldId id="309" r:id="rId27"/>
    <p:sldId id="310" r:id="rId28"/>
    <p:sldId id="335" r:id="rId29"/>
    <p:sldId id="313" r:id="rId30"/>
    <p:sldId id="314" r:id="rId31"/>
    <p:sldId id="317" r:id="rId32"/>
    <p:sldId id="331" r:id="rId33"/>
    <p:sldId id="315" r:id="rId34"/>
    <p:sldId id="316" r:id="rId35"/>
    <p:sldId id="336" r:id="rId36"/>
    <p:sldId id="318" r:id="rId37"/>
    <p:sldId id="319" r:id="rId38"/>
    <p:sldId id="280" r:id="rId3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2"/>
      <p:bold r:id="rId43"/>
      <p:italic r:id="rId44"/>
      <p:boldItalic r:id="rId45"/>
    </p:embeddedFont>
    <p:embeddedFont>
      <p:font typeface="Roboto Slab" panose="020B0604020202020204" charset="0"/>
      <p:regular r:id="rId46"/>
      <p:bold r:id="rId47"/>
    </p:embeddedFont>
    <p:embeddedFont>
      <p:font typeface="Source Sans Pro" panose="020B0503030403020204" pitchFamily="34" charset="0"/>
      <p:regular r:id="rId48"/>
      <p:bold r:id="rId49"/>
      <p:italic r:id="rId50"/>
      <p:boldItalic r:id="rId51"/>
    </p:embeddedFont>
    <p:embeddedFont>
      <p:font typeface="Trebuchet MS" panose="020B0603020202020204" pitchFamily="3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Text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5235256-D067-4271-BB39-BA3EC220D0B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Numeric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4ECF28A-7D26-4B25-90A7-E76F150A8A0B}" type="par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82707F2-F034-4677-95BF-39F51020E969}" type="sib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Sequence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str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802AFEA-D6BF-4435-9337-AEAAF82FE91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int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6F5A433A-3519-4549-A33D-F8CB7B68CF7B}" type="par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0F1D3BA-3428-480E-B04D-23F95355FA7E}" type="sib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float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378F2B-9C11-4BAE-BC74-DBABB6C33598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complex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A86273A-A06B-4671-A80C-1F9BE56D74A5}" type="parTrans" cxnId="{602D0FE2-E85F-4DD9-A063-70AD15B9E674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320EED7-E08F-43A5-B3DC-057EC16E3C35}" type="sibTrans" cxnId="{602D0FE2-E85F-4DD9-A063-70AD15B9E674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list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tuple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A1C1CF3-E9D4-4461-A742-3E6B047046EC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range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B4FDAC80-E0FD-4250-A983-7DF9C6D58254}" type="parTrans" cxnId="{B4BE6EA2-B0F8-4860-8C84-F4E993372765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524D5D2F-25DB-4FCE-8A3A-D52BA0F6CA98}" type="sibTrans" cxnId="{B4BE6EA2-B0F8-4860-8C84-F4E993372765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Mapping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A0E06FB-BE2E-4BFE-BDF1-0B0BE580EF08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Set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BB2D4B77-DF8E-40F8-BB88-B87A32BF04D3}" type="parTrans" cxnId="{72C05935-BE30-4C4D-83E4-1D1D3CEC5D65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BD37A04B-775B-4C8A-B75E-E7C955CB090F}" type="sibTrans" cxnId="{72C05935-BE30-4C4D-83E4-1D1D3CEC5D65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E3E440A0-E579-47E4-A67E-2A07A484421A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Boolean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74B4EB3-2D68-476B-8E4F-BAD987C2ABF0}" type="par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ADA9BAAA-4683-41E4-904A-4297BAAEC844}" type="sib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B08C0B8-33BD-446B-A2FD-5CC23DC496F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Binary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C7AAC22-6BDD-4FD2-AFAE-73F8B974411E}" type="parTrans" cxnId="{D90C84B2-C957-4C44-8CCF-203F14CA691D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39369F6-2441-4D38-9AAA-7CC8DFA90900}" type="sibTrans" cxnId="{D90C84B2-C957-4C44-8CCF-203F14CA691D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None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dict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7743F3B-F9F2-47C9-8021-B8730AEE4438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set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CB05F161-BE0E-4036-83BF-54C677B02913}" type="parTrans" cxnId="{A221DD91-F0B2-45CD-B0ED-308A4F390864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D9DE524-DD2E-4864-8AB5-182EB3026349}" type="sibTrans" cxnId="{A221DD91-F0B2-45CD-B0ED-308A4F390864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A4BD5EEF-3F82-4BDC-BB2B-0299342DF0E2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frozenset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2878E928-1A76-45C0-9930-49FF4B5A275D}" type="parTrans" cxnId="{68EFCD65-9831-4700-812C-78BBB8221AFB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465D746F-4FAE-4045-9BC3-3D9D4D654C11}" type="sibTrans" cxnId="{68EFCD65-9831-4700-812C-78BBB8221AFB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B5042C9-2484-4FEE-B87E-01798395B41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8559DE4-1D3D-4987-A6F6-3C4606A8593C}" type="par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5E389DB9-E3B9-46C2-AA10-A646C17D9DF0}" type="sib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A1B6EE0-1A50-41BF-9C7F-D45104134C8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bytes</a:t>
          </a:r>
          <a:endParaRPr lang="fa-IR" sz="900" dirty="0">
            <a:latin typeface="Trebuchet MS" panose="020B0603020202020204" pitchFamily="34" charset="0"/>
          </a:endParaRPr>
        </a:p>
      </dgm:t>
    </dgm:pt>
    <dgm:pt modelId="{59B447E0-6B43-41CF-8DE4-01A19A0DD43D}" type="parTrans" cxnId="{DC783365-455F-486A-9017-C19036BDD442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BA36EA4B-C90D-4468-80B2-18070695DB0C}" type="sibTrans" cxnId="{DC783365-455F-486A-9017-C19036BDD442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38A2BE1-5E5C-4098-A226-B4062B823800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bytearray</a:t>
          </a:r>
          <a:endParaRPr lang="fa-IR" sz="900" dirty="0">
            <a:latin typeface="Trebuchet MS" panose="020B0603020202020204" pitchFamily="34" charset="0"/>
          </a:endParaRPr>
        </a:p>
      </dgm:t>
    </dgm:pt>
    <dgm:pt modelId="{6B51865A-A3FB-4D8E-A546-516A0BE50915}" type="parTrans" cxnId="{B68E0D1F-BDF5-488E-AE71-935FBE44022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56A7AF16-E842-4DFF-A008-60BD41A642F7}" type="sibTrans" cxnId="{B68E0D1F-BDF5-488E-AE71-935FBE44022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793E1BB4-9634-4EE8-B5B7-06C597B8DD3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memoryview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8988F0C-17DF-458A-BD7F-2D957AA9B89B}" type="parTrans" cxnId="{A578A58C-DD9E-4980-8EE7-64F8BF704B88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29F089D-9D43-49CA-9377-D3076093443F}" type="sibTrans" cxnId="{A578A58C-DD9E-4980-8EE7-64F8BF704B88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NoneType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FB9E493-E91D-451B-8274-80AF68299B2A}" type="pres">
      <dgm:prSet presAssocID="{B03FEEC4-BD42-4FA2-AFF5-06A3CBF58EB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76977D-52A3-4562-894B-7C27DD6D0DD3}" type="pres">
      <dgm:prSet presAssocID="{29F5B089-C020-47A1-BA6E-C53ACFE01AFD}" presName="root" presStyleCnt="0"/>
      <dgm:spPr/>
    </dgm:pt>
    <dgm:pt modelId="{51E7E587-CF2D-4492-BB10-935770617404}" type="pres">
      <dgm:prSet presAssocID="{29F5B089-C020-47A1-BA6E-C53ACFE01AFD}" presName="rootComposite" presStyleCnt="0"/>
      <dgm:spPr/>
    </dgm:pt>
    <dgm:pt modelId="{28078DCE-BBB7-4117-80D7-D3ABDBF7D669}" type="pres">
      <dgm:prSet presAssocID="{29F5B089-C020-47A1-BA6E-C53ACFE01AFD}" presName="rootText" presStyleLbl="node1" presStyleIdx="0" presStyleCnt="8"/>
      <dgm:spPr/>
    </dgm:pt>
    <dgm:pt modelId="{44C0674C-77E3-486B-A0A5-EA8847A0F6A5}" type="pres">
      <dgm:prSet presAssocID="{29F5B089-C020-47A1-BA6E-C53ACFE01AFD}" presName="rootConnector" presStyleLbl="node1" presStyleIdx="0" presStyleCnt="8"/>
      <dgm:spPr/>
    </dgm:pt>
    <dgm:pt modelId="{20AC40EC-2585-4012-AF54-E592CD42D0EE}" type="pres">
      <dgm:prSet presAssocID="{29F5B089-C020-47A1-BA6E-C53ACFE01AFD}" presName="childShape" presStyleCnt="0"/>
      <dgm:spPr/>
    </dgm:pt>
    <dgm:pt modelId="{0A4E203B-C815-460E-BF82-5726705D8CF0}" type="pres">
      <dgm:prSet presAssocID="{3733719A-6E56-4CC0-94B8-166C613E7C3A}" presName="Name13" presStyleLbl="parChTrans1D2" presStyleIdx="0" presStyleCnt="15"/>
      <dgm:spPr/>
    </dgm:pt>
    <dgm:pt modelId="{6343F9D2-76BA-43E5-AB1F-3D2B0682AA4E}" type="pres">
      <dgm:prSet presAssocID="{10D6A351-883B-4D66-AB4E-DE2C9FFAC93F}" presName="childText" presStyleLbl="bgAcc1" presStyleIdx="0" presStyleCnt="15">
        <dgm:presLayoutVars>
          <dgm:bulletEnabled val="1"/>
        </dgm:presLayoutVars>
      </dgm:prSet>
      <dgm:spPr/>
    </dgm:pt>
    <dgm:pt modelId="{A2F02073-5187-44D1-AA24-8694D4973E97}" type="pres">
      <dgm:prSet presAssocID="{45235256-D067-4271-BB39-BA3EC220D0B7}" presName="root" presStyleCnt="0"/>
      <dgm:spPr/>
    </dgm:pt>
    <dgm:pt modelId="{2002C02B-E136-4B75-A225-2B1A8FA736B7}" type="pres">
      <dgm:prSet presAssocID="{45235256-D067-4271-BB39-BA3EC220D0B7}" presName="rootComposite" presStyleCnt="0"/>
      <dgm:spPr/>
    </dgm:pt>
    <dgm:pt modelId="{603B4EAA-44EC-4831-9283-F68121A39533}" type="pres">
      <dgm:prSet presAssocID="{45235256-D067-4271-BB39-BA3EC220D0B7}" presName="rootText" presStyleLbl="node1" presStyleIdx="1" presStyleCnt="8"/>
      <dgm:spPr/>
    </dgm:pt>
    <dgm:pt modelId="{C0C9E19C-3D02-41A3-8278-CD8B1821704D}" type="pres">
      <dgm:prSet presAssocID="{45235256-D067-4271-BB39-BA3EC220D0B7}" presName="rootConnector" presStyleLbl="node1" presStyleIdx="1" presStyleCnt="8"/>
      <dgm:spPr/>
    </dgm:pt>
    <dgm:pt modelId="{497FE77C-CBBC-4257-A3F5-1E49C4D26E75}" type="pres">
      <dgm:prSet presAssocID="{45235256-D067-4271-BB39-BA3EC220D0B7}" presName="childShape" presStyleCnt="0"/>
      <dgm:spPr/>
    </dgm:pt>
    <dgm:pt modelId="{F048F52D-3AD7-44C2-A708-6F6DEDCE9EFC}" type="pres">
      <dgm:prSet presAssocID="{6F5A433A-3519-4549-A33D-F8CB7B68CF7B}" presName="Name13" presStyleLbl="parChTrans1D2" presStyleIdx="1" presStyleCnt="15"/>
      <dgm:spPr/>
    </dgm:pt>
    <dgm:pt modelId="{118F6E31-A385-4E1E-BD84-6B707A7D3326}" type="pres">
      <dgm:prSet presAssocID="{4802AFEA-D6BF-4435-9337-AEAAF82FE91D}" presName="childText" presStyleLbl="bgAcc1" presStyleIdx="1" presStyleCnt="15">
        <dgm:presLayoutVars>
          <dgm:bulletEnabled val="1"/>
        </dgm:presLayoutVars>
      </dgm:prSet>
      <dgm:spPr/>
    </dgm:pt>
    <dgm:pt modelId="{D04FAB81-BC9C-4389-A28D-79A93E536607}" type="pres">
      <dgm:prSet presAssocID="{3810E11D-D340-4B72-BA42-646FD5AE5F87}" presName="Name13" presStyleLbl="parChTrans1D2" presStyleIdx="2" presStyleCnt="15"/>
      <dgm:spPr/>
    </dgm:pt>
    <dgm:pt modelId="{D1D521E0-2CE4-4BB4-AD6F-04B8F6A60485}" type="pres">
      <dgm:prSet presAssocID="{B4608957-16BD-4D27-B20E-263F8C3281F6}" presName="childText" presStyleLbl="bgAcc1" presStyleIdx="2" presStyleCnt="15">
        <dgm:presLayoutVars>
          <dgm:bulletEnabled val="1"/>
        </dgm:presLayoutVars>
      </dgm:prSet>
      <dgm:spPr/>
    </dgm:pt>
    <dgm:pt modelId="{6A1830CE-0980-4A45-97B3-7D6B52398B18}" type="pres">
      <dgm:prSet presAssocID="{EA86273A-A06B-4671-A80C-1F9BE56D74A5}" presName="Name13" presStyleLbl="parChTrans1D2" presStyleIdx="3" presStyleCnt="15"/>
      <dgm:spPr/>
    </dgm:pt>
    <dgm:pt modelId="{A5708BB7-33D7-4585-BADC-436D0A62AD2F}" type="pres">
      <dgm:prSet presAssocID="{DA378F2B-9C11-4BAE-BC74-DBABB6C33598}" presName="childText" presStyleLbl="bgAcc1" presStyleIdx="3" presStyleCnt="15" custScaleX="108552">
        <dgm:presLayoutVars>
          <dgm:bulletEnabled val="1"/>
        </dgm:presLayoutVars>
      </dgm:prSet>
      <dgm:spPr/>
    </dgm:pt>
    <dgm:pt modelId="{55423E85-3F29-4D2F-B1F8-47FB496C79BA}" type="pres">
      <dgm:prSet presAssocID="{F475BC23-2EE4-4FF2-A798-32AFA96F15A4}" presName="root" presStyleCnt="0"/>
      <dgm:spPr/>
    </dgm:pt>
    <dgm:pt modelId="{D10B9511-14EB-4D82-981E-DFA98D917513}" type="pres">
      <dgm:prSet presAssocID="{F475BC23-2EE4-4FF2-A798-32AFA96F15A4}" presName="rootComposite" presStyleCnt="0"/>
      <dgm:spPr/>
    </dgm:pt>
    <dgm:pt modelId="{58D35FFB-76BB-4ADF-AF36-065C8814CA72}" type="pres">
      <dgm:prSet presAssocID="{F475BC23-2EE4-4FF2-A798-32AFA96F15A4}" presName="rootText" presStyleLbl="node1" presStyleIdx="2" presStyleCnt="8"/>
      <dgm:spPr/>
    </dgm:pt>
    <dgm:pt modelId="{C5E50720-A891-496C-B5E7-4DFBEB2AB140}" type="pres">
      <dgm:prSet presAssocID="{F475BC23-2EE4-4FF2-A798-32AFA96F15A4}" presName="rootConnector" presStyleLbl="node1" presStyleIdx="2" presStyleCnt="8"/>
      <dgm:spPr/>
    </dgm:pt>
    <dgm:pt modelId="{A9E73031-47BF-4583-8709-1A8A11400734}" type="pres">
      <dgm:prSet presAssocID="{F475BC23-2EE4-4FF2-A798-32AFA96F15A4}" presName="childShape" presStyleCnt="0"/>
      <dgm:spPr/>
    </dgm:pt>
    <dgm:pt modelId="{DFBE6CE4-98E6-4F4F-B978-51DC469EB237}" type="pres">
      <dgm:prSet presAssocID="{EC04DD09-4DDE-4BD7-9448-7CB9D9595206}" presName="Name13" presStyleLbl="parChTrans1D2" presStyleIdx="4" presStyleCnt="15"/>
      <dgm:spPr/>
    </dgm:pt>
    <dgm:pt modelId="{0509A619-272D-4B1D-B607-94F0B829F425}" type="pres">
      <dgm:prSet presAssocID="{B25004D7-C6AA-4204-9549-262323E3EB14}" presName="childText" presStyleLbl="bgAcc1" presStyleIdx="4" presStyleCnt="15">
        <dgm:presLayoutVars>
          <dgm:bulletEnabled val="1"/>
        </dgm:presLayoutVars>
      </dgm:prSet>
      <dgm:spPr/>
    </dgm:pt>
    <dgm:pt modelId="{A5D393DC-F71F-4937-8E3C-4E7AC92E2613}" type="pres">
      <dgm:prSet presAssocID="{14115282-25A5-4B44-91AC-B7D44E68433E}" presName="Name13" presStyleLbl="parChTrans1D2" presStyleIdx="5" presStyleCnt="15"/>
      <dgm:spPr/>
    </dgm:pt>
    <dgm:pt modelId="{1B99E3B6-AEC3-4855-B47F-2E816BFB2D8E}" type="pres">
      <dgm:prSet presAssocID="{4B7A8A3F-C0A6-4847-86C6-FCEDF752C394}" presName="childText" presStyleLbl="bgAcc1" presStyleIdx="5" presStyleCnt="15">
        <dgm:presLayoutVars>
          <dgm:bulletEnabled val="1"/>
        </dgm:presLayoutVars>
      </dgm:prSet>
      <dgm:spPr/>
    </dgm:pt>
    <dgm:pt modelId="{C385372D-7C65-4C0E-9C48-AA7228EE86FC}" type="pres">
      <dgm:prSet presAssocID="{B4FDAC80-E0FD-4250-A983-7DF9C6D58254}" presName="Name13" presStyleLbl="parChTrans1D2" presStyleIdx="6" presStyleCnt="15"/>
      <dgm:spPr/>
    </dgm:pt>
    <dgm:pt modelId="{29667696-3126-40BA-8F9A-ACCDF5CD4655}" type="pres">
      <dgm:prSet presAssocID="{6A1C1CF3-E9D4-4461-A742-3E6B047046EC}" presName="childText" presStyleLbl="bgAcc1" presStyleIdx="6" presStyleCnt="15">
        <dgm:presLayoutVars>
          <dgm:bulletEnabled val="1"/>
        </dgm:presLayoutVars>
      </dgm:prSet>
      <dgm:spPr/>
    </dgm:pt>
    <dgm:pt modelId="{23526CA7-DC44-47B8-AE4B-35527CEEB333}" type="pres">
      <dgm:prSet presAssocID="{DA7A0BE8-9D8C-4592-A2B0-558E481D6D55}" presName="root" presStyleCnt="0"/>
      <dgm:spPr/>
    </dgm:pt>
    <dgm:pt modelId="{ACB8D9D3-E4E6-432E-9404-F9CFE472D2EE}" type="pres">
      <dgm:prSet presAssocID="{DA7A0BE8-9D8C-4592-A2B0-558E481D6D55}" presName="rootComposite" presStyleCnt="0"/>
      <dgm:spPr/>
    </dgm:pt>
    <dgm:pt modelId="{DD1C7B08-4603-4EAF-94F5-42C075979449}" type="pres">
      <dgm:prSet presAssocID="{DA7A0BE8-9D8C-4592-A2B0-558E481D6D55}" presName="rootText" presStyleLbl="node1" presStyleIdx="3" presStyleCnt="8"/>
      <dgm:spPr/>
    </dgm:pt>
    <dgm:pt modelId="{155172EB-789B-4471-9205-A9FF6E1F4D41}" type="pres">
      <dgm:prSet presAssocID="{DA7A0BE8-9D8C-4592-A2B0-558E481D6D55}" presName="rootConnector" presStyleLbl="node1" presStyleIdx="3" presStyleCnt="8"/>
      <dgm:spPr/>
    </dgm:pt>
    <dgm:pt modelId="{6690165E-92E6-45E4-81FA-7E08886AF9E6}" type="pres">
      <dgm:prSet presAssocID="{DA7A0BE8-9D8C-4592-A2B0-558E481D6D55}" presName="childShape" presStyleCnt="0"/>
      <dgm:spPr/>
    </dgm:pt>
    <dgm:pt modelId="{83FEE991-CFF6-454E-9EA8-41E252BEE7E9}" type="pres">
      <dgm:prSet presAssocID="{DBE721E7-8CDB-4EDC-AB1E-F2D5036AAFFC}" presName="Name13" presStyleLbl="parChTrans1D2" presStyleIdx="7" presStyleCnt="15"/>
      <dgm:spPr/>
    </dgm:pt>
    <dgm:pt modelId="{3070D7B2-F9DD-438D-9785-624440690C1E}" type="pres">
      <dgm:prSet presAssocID="{2BBD3A30-A00E-4E9B-8930-786EEB97150D}" presName="childText" presStyleLbl="bgAcc1" presStyleIdx="7" presStyleCnt="15">
        <dgm:presLayoutVars>
          <dgm:bulletEnabled val="1"/>
        </dgm:presLayoutVars>
      </dgm:prSet>
      <dgm:spPr/>
    </dgm:pt>
    <dgm:pt modelId="{77DB1907-7227-4DAA-AE12-CBF6CE785A0B}" type="pres">
      <dgm:prSet presAssocID="{9A0E06FB-BE2E-4BFE-BDF1-0B0BE580EF08}" presName="root" presStyleCnt="0"/>
      <dgm:spPr/>
    </dgm:pt>
    <dgm:pt modelId="{44D14E2B-B26E-48C6-89E3-8280BFDDFD06}" type="pres">
      <dgm:prSet presAssocID="{9A0E06FB-BE2E-4BFE-BDF1-0B0BE580EF08}" presName="rootComposite" presStyleCnt="0"/>
      <dgm:spPr/>
    </dgm:pt>
    <dgm:pt modelId="{B2767B11-0F1F-41DA-965F-352BA5A35ED6}" type="pres">
      <dgm:prSet presAssocID="{9A0E06FB-BE2E-4BFE-BDF1-0B0BE580EF08}" presName="rootText" presStyleLbl="node1" presStyleIdx="4" presStyleCnt="8"/>
      <dgm:spPr/>
    </dgm:pt>
    <dgm:pt modelId="{383E8F47-1345-49C9-98EF-9E22506F8181}" type="pres">
      <dgm:prSet presAssocID="{9A0E06FB-BE2E-4BFE-BDF1-0B0BE580EF08}" presName="rootConnector" presStyleLbl="node1" presStyleIdx="4" presStyleCnt="8"/>
      <dgm:spPr/>
    </dgm:pt>
    <dgm:pt modelId="{02CBA413-3811-4593-99E8-99A224838522}" type="pres">
      <dgm:prSet presAssocID="{9A0E06FB-BE2E-4BFE-BDF1-0B0BE580EF08}" presName="childShape" presStyleCnt="0"/>
      <dgm:spPr/>
    </dgm:pt>
    <dgm:pt modelId="{BCFB3340-0E58-4CBB-BC49-1DBE9F0189AC}" type="pres">
      <dgm:prSet presAssocID="{CB05F161-BE0E-4036-83BF-54C677B02913}" presName="Name13" presStyleLbl="parChTrans1D2" presStyleIdx="8" presStyleCnt="15"/>
      <dgm:spPr/>
    </dgm:pt>
    <dgm:pt modelId="{D8DDF556-1D91-4E57-A0B2-6E8506907A1C}" type="pres">
      <dgm:prSet presAssocID="{67743F3B-F9F2-47C9-8021-B8730AEE4438}" presName="childText" presStyleLbl="bgAcc1" presStyleIdx="8" presStyleCnt="15">
        <dgm:presLayoutVars>
          <dgm:bulletEnabled val="1"/>
        </dgm:presLayoutVars>
      </dgm:prSet>
      <dgm:spPr/>
    </dgm:pt>
    <dgm:pt modelId="{8AA34BC7-9105-49B1-A4A5-B4111FC7A0D5}" type="pres">
      <dgm:prSet presAssocID="{2878E928-1A76-45C0-9930-49FF4B5A275D}" presName="Name13" presStyleLbl="parChTrans1D2" presStyleIdx="9" presStyleCnt="15"/>
      <dgm:spPr/>
    </dgm:pt>
    <dgm:pt modelId="{1A492B23-8664-4290-90BB-523C74A4B719}" type="pres">
      <dgm:prSet presAssocID="{A4BD5EEF-3F82-4BDC-BB2B-0299342DF0E2}" presName="childText" presStyleLbl="bgAcc1" presStyleIdx="9" presStyleCnt="15" custScaleX="119280">
        <dgm:presLayoutVars>
          <dgm:bulletEnabled val="1"/>
        </dgm:presLayoutVars>
      </dgm:prSet>
      <dgm:spPr/>
    </dgm:pt>
    <dgm:pt modelId="{E2896D3F-0339-4F63-8A9F-11B931E8B1B0}" type="pres">
      <dgm:prSet presAssocID="{E3E440A0-E579-47E4-A67E-2A07A484421A}" presName="root" presStyleCnt="0"/>
      <dgm:spPr/>
    </dgm:pt>
    <dgm:pt modelId="{619DEDB6-4B3C-4AB2-85D9-46777B6A4BF2}" type="pres">
      <dgm:prSet presAssocID="{E3E440A0-E579-47E4-A67E-2A07A484421A}" presName="rootComposite" presStyleCnt="0"/>
      <dgm:spPr/>
    </dgm:pt>
    <dgm:pt modelId="{43E2C9C6-7019-4CFF-9CB2-96495958DCA0}" type="pres">
      <dgm:prSet presAssocID="{E3E440A0-E579-47E4-A67E-2A07A484421A}" presName="rootText" presStyleLbl="node1" presStyleIdx="5" presStyleCnt="8"/>
      <dgm:spPr/>
    </dgm:pt>
    <dgm:pt modelId="{AB731BDF-13DA-4351-8194-6E7558DEAC60}" type="pres">
      <dgm:prSet presAssocID="{E3E440A0-E579-47E4-A67E-2A07A484421A}" presName="rootConnector" presStyleLbl="node1" presStyleIdx="5" presStyleCnt="8"/>
      <dgm:spPr/>
    </dgm:pt>
    <dgm:pt modelId="{D5A38208-D779-4232-9F7C-5DF22323AB70}" type="pres">
      <dgm:prSet presAssocID="{E3E440A0-E579-47E4-A67E-2A07A484421A}" presName="childShape" presStyleCnt="0"/>
      <dgm:spPr/>
    </dgm:pt>
    <dgm:pt modelId="{AF0C5557-6713-487C-B8F5-38B59374F2D9}" type="pres">
      <dgm:prSet presAssocID="{D8559DE4-1D3D-4987-A6F6-3C4606A8593C}" presName="Name13" presStyleLbl="parChTrans1D2" presStyleIdx="10" presStyleCnt="15"/>
      <dgm:spPr/>
    </dgm:pt>
    <dgm:pt modelId="{E81BE604-D1E9-448B-93C5-CF93B1580E13}" type="pres">
      <dgm:prSet presAssocID="{1B5042C9-2484-4FEE-B87E-01798395B413}" presName="childText" presStyleLbl="bgAcc1" presStyleIdx="10" presStyleCnt="15">
        <dgm:presLayoutVars>
          <dgm:bulletEnabled val="1"/>
        </dgm:presLayoutVars>
      </dgm:prSet>
      <dgm:spPr/>
    </dgm:pt>
    <dgm:pt modelId="{F00A0107-A207-4E10-A43C-E46F6A0D52A5}" type="pres">
      <dgm:prSet presAssocID="{1B08C0B8-33BD-446B-A2FD-5CC23DC496F3}" presName="root" presStyleCnt="0"/>
      <dgm:spPr/>
    </dgm:pt>
    <dgm:pt modelId="{4C239DA6-BF9B-49E2-BAE0-1716495E7327}" type="pres">
      <dgm:prSet presAssocID="{1B08C0B8-33BD-446B-A2FD-5CC23DC496F3}" presName="rootComposite" presStyleCnt="0"/>
      <dgm:spPr/>
    </dgm:pt>
    <dgm:pt modelId="{D4AF6D06-B549-42AB-94BF-B096E2314936}" type="pres">
      <dgm:prSet presAssocID="{1B08C0B8-33BD-446B-A2FD-5CC23DC496F3}" presName="rootText" presStyleLbl="node1" presStyleIdx="6" presStyleCnt="8"/>
      <dgm:spPr/>
    </dgm:pt>
    <dgm:pt modelId="{F8335B6F-F1BA-4739-A65D-1C4D1CE81F41}" type="pres">
      <dgm:prSet presAssocID="{1B08C0B8-33BD-446B-A2FD-5CC23DC496F3}" presName="rootConnector" presStyleLbl="node1" presStyleIdx="6" presStyleCnt="8"/>
      <dgm:spPr/>
    </dgm:pt>
    <dgm:pt modelId="{E65702F1-A215-4B4A-BA4D-280EB6C739B6}" type="pres">
      <dgm:prSet presAssocID="{1B08C0B8-33BD-446B-A2FD-5CC23DC496F3}" presName="childShape" presStyleCnt="0"/>
      <dgm:spPr/>
    </dgm:pt>
    <dgm:pt modelId="{AEE0474C-EEF3-43A2-8A58-1CBB9D6025B8}" type="pres">
      <dgm:prSet presAssocID="{59B447E0-6B43-41CF-8DE4-01A19A0DD43D}" presName="Name13" presStyleLbl="parChTrans1D2" presStyleIdx="11" presStyleCnt="15"/>
      <dgm:spPr/>
    </dgm:pt>
    <dgm:pt modelId="{E8198F64-058D-4CAF-8694-24353F4B89B5}" type="pres">
      <dgm:prSet presAssocID="{9A1B6EE0-1A50-41BF-9C7F-D45104134C87}" presName="childText" presStyleLbl="bgAcc1" presStyleIdx="11" presStyleCnt="15">
        <dgm:presLayoutVars>
          <dgm:bulletEnabled val="1"/>
        </dgm:presLayoutVars>
      </dgm:prSet>
      <dgm:spPr/>
    </dgm:pt>
    <dgm:pt modelId="{9735164B-BCAC-4A1B-8B86-255E413ADC9E}" type="pres">
      <dgm:prSet presAssocID="{6B51865A-A3FB-4D8E-A546-516A0BE50915}" presName="Name13" presStyleLbl="parChTrans1D2" presStyleIdx="12" presStyleCnt="15"/>
      <dgm:spPr/>
    </dgm:pt>
    <dgm:pt modelId="{A1DC0BD7-F9A5-4C5F-B779-E897B4B2CB0F}" type="pres">
      <dgm:prSet presAssocID="{938A2BE1-5E5C-4098-A226-B4062B823800}" presName="childText" presStyleLbl="bgAcc1" presStyleIdx="12" presStyleCnt="15" custScaleX="120385">
        <dgm:presLayoutVars>
          <dgm:bulletEnabled val="1"/>
        </dgm:presLayoutVars>
      </dgm:prSet>
      <dgm:spPr/>
    </dgm:pt>
    <dgm:pt modelId="{29653017-9F12-4CBC-A639-3CA515DD9426}" type="pres">
      <dgm:prSet presAssocID="{F8988F0C-17DF-458A-BD7F-2D957AA9B89B}" presName="Name13" presStyleLbl="parChTrans1D2" presStyleIdx="13" presStyleCnt="15"/>
      <dgm:spPr/>
    </dgm:pt>
    <dgm:pt modelId="{30EC660D-7539-4C31-BED6-93B17DF55A59}" type="pres">
      <dgm:prSet presAssocID="{793E1BB4-9634-4EE8-B5B7-06C597B8DD36}" presName="childText" presStyleLbl="bgAcc1" presStyleIdx="13" presStyleCnt="15" custScaleX="146831">
        <dgm:presLayoutVars>
          <dgm:bulletEnabled val="1"/>
        </dgm:presLayoutVars>
      </dgm:prSet>
      <dgm:spPr/>
    </dgm:pt>
    <dgm:pt modelId="{E7ED59A4-F4D2-41AB-9D2E-E77A59AD9E70}" type="pres">
      <dgm:prSet presAssocID="{1D554287-9858-42D9-8006-845A9F9660BF}" presName="root" presStyleCnt="0"/>
      <dgm:spPr/>
    </dgm:pt>
    <dgm:pt modelId="{C0E8DF7E-8507-41DF-860C-1AD855D6707C}" type="pres">
      <dgm:prSet presAssocID="{1D554287-9858-42D9-8006-845A9F9660BF}" presName="rootComposite" presStyleCnt="0"/>
      <dgm:spPr/>
    </dgm:pt>
    <dgm:pt modelId="{54ACE4D0-5694-43F0-A86E-2B271A9C0B50}" type="pres">
      <dgm:prSet presAssocID="{1D554287-9858-42D9-8006-845A9F9660BF}" presName="rootText" presStyleLbl="node1" presStyleIdx="7" presStyleCnt="8"/>
      <dgm:spPr/>
    </dgm:pt>
    <dgm:pt modelId="{DDDC203A-FF5E-4955-B7A0-269D10F20949}" type="pres">
      <dgm:prSet presAssocID="{1D554287-9858-42D9-8006-845A9F9660BF}" presName="rootConnector" presStyleLbl="node1" presStyleIdx="7" presStyleCnt="8"/>
      <dgm:spPr/>
    </dgm:pt>
    <dgm:pt modelId="{B46E2419-8DC8-4FE5-A57E-B414A1D1DCE9}" type="pres">
      <dgm:prSet presAssocID="{1D554287-9858-42D9-8006-845A9F9660BF}" presName="childShape" presStyleCnt="0"/>
      <dgm:spPr/>
    </dgm:pt>
    <dgm:pt modelId="{08824E4A-B282-475F-8B81-3D31A9EE4CDA}" type="pres">
      <dgm:prSet presAssocID="{96E58618-5827-4DE7-9732-AE198BDC26EF}" presName="Name13" presStyleLbl="parChTrans1D2" presStyleIdx="14" presStyleCnt="15"/>
      <dgm:spPr/>
    </dgm:pt>
    <dgm:pt modelId="{FA2341B2-BE2F-4CCC-AF82-85083A763068}" type="pres">
      <dgm:prSet presAssocID="{63109884-56AF-49D5-8398-E8CA23A9D31F}" presName="childText" presStyleLbl="bgAcc1" presStyleIdx="14" presStyleCnt="15" custScaleX="119509">
        <dgm:presLayoutVars>
          <dgm:bulletEnabled val="1"/>
        </dgm:presLayoutVars>
      </dgm:prSet>
      <dgm:spPr/>
    </dgm:pt>
  </dgm:ptLst>
  <dgm:cxnLst>
    <dgm:cxn modelId="{F120F302-A9A7-4FFD-86B2-F4D5D37DDD16}" srcId="{B03FEEC4-BD42-4FA2-AFF5-06A3CBF58EBF}" destId="{29F5B089-C020-47A1-BA6E-C53ACFE01AFD}" srcOrd="0" destOrd="0" parTransId="{A85AC2BB-83FA-45F3-978D-E891BA88757B}" sibTransId="{6BA38F68-82C0-4F02-82B2-1892C3DFE91E}"/>
    <dgm:cxn modelId="{37045503-AE85-4AFA-A143-8680666692D7}" type="presOf" srcId="{3733719A-6E56-4CC0-94B8-166C613E7C3A}" destId="{0A4E203B-C815-460E-BF82-5726705D8CF0}" srcOrd="0" destOrd="0" presId="urn:microsoft.com/office/officeart/2005/8/layout/hierarchy3"/>
    <dgm:cxn modelId="{A92A700C-C40B-4BB1-A257-396DEFA12FBD}" type="presOf" srcId="{59B447E0-6B43-41CF-8DE4-01A19A0DD43D}" destId="{AEE0474C-EEF3-43A2-8A58-1CBB9D6025B8}" srcOrd="0" destOrd="0" presId="urn:microsoft.com/office/officeart/2005/8/layout/hierarchy3"/>
    <dgm:cxn modelId="{7BC64C0F-A577-4DEA-A56D-D38A52E7369A}" type="presOf" srcId="{4B7A8A3F-C0A6-4847-86C6-FCEDF752C394}" destId="{1B99E3B6-AEC3-4855-B47F-2E816BFB2D8E}" srcOrd="0" destOrd="0" presId="urn:microsoft.com/office/officeart/2005/8/layout/hierarchy3"/>
    <dgm:cxn modelId="{9B55F91D-DEA5-43C0-9E05-6140BBBC8F09}" type="presOf" srcId="{F475BC23-2EE4-4FF2-A798-32AFA96F15A4}" destId="{58D35FFB-76BB-4ADF-AF36-065C8814CA72}" srcOrd="0" destOrd="0" presId="urn:microsoft.com/office/officeart/2005/8/layout/hierarchy3"/>
    <dgm:cxn modelId="{B68E0D1F-BDF5-488E-AE71-935FBE44022C}" srcId="{1B08C0B8-33BD-446B-A2FD-5CC23DC496F3}" destId="{938A2BE1-5E5C-4098-A226-B4062B823800}" srcOrd="1" destOrd="0" parTransId="{6B51865A-A3FB-4D8E-A546-516A0BE50915}" sibTransId="{56A7AF16-E842-4DFF-A008-60BD41A642F7}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57FC9A1F-3DAD-487D-AD13-D0C8F65AAEFB}" type="presOf" srcId="{45235256-D067-4271-BB39-BA3EC220D0B7}" destId="{603B4EAA-44EC-4831-9283-F68121A39533}" srcOrd="0" destOrd="0" presId="urn:microsoft.com/office/officeart/2005/8/layout/hierarchy3"/>
    <dgm:cxn modelId="{B0EF0323-51D9-40D8-9049-2DD423427CCD}" type="presOf" srcId="{F475BC23-2EE4-4FF2-A798-32AFA96F15A4}" destId="{C5E50720-A891-496C-B5E7-4DFBEB2AB140}" srcOrd="1" destOrd="0" presId="urn:microsoft.com/office/officeart/2005/8/layout/hierarchy3"/>
    <dgm:cxn modelId="{B8184E27-24B4-4E80-873E-2FB34E5849EB}" type="presOf" srcId="{F8988F0C-17DF-458A-BD7F-2D957AA9B89B}" destId="{29653017-9F12-4CBC-A639-3CA515DD9426}" srcOrd="0" destOrd="0" presId="urn:microsoft.com/office/officeart/2005/8/layout/hierarchy3"/>
    <dgm:cxn modelId="{23A1802D-E647-40AC-8D8B-4FBFB223D552}" type="presOf" srcId="{10D6A351-883B-4D66-AB4E-DE2C9FFAC93F}" destId="{6343F9D2-76BA-43E5-AB1F-3D2B0682AA4E}" srcOrd="0" destOrd="0" presId="urn:microsoft.com/office/officeart/2005/8/layout/hierarchy3"/>
    <dgm:cxn modelId="{8F95EB32-7724-4391-B462-3645020BE0A4}" type="presOf" srcId="{67743F3B-F9F2-47C9-8021-B8730AEE4438}" destId="{D8DDF556-1D91-4E57-A0B2-6E8506907A1C}" srcOrd="0" destOrd="0" presId="urn:microsoft.com/office/officeart/2005/8/layout/hierarchy3"/>
    <dgm:cxn modelId="{BAEA7F33-8B2A-4E28-A837-48A20599E751}" type="presOf" srcId="{9A0E06FB-BE2E-4BFE-BDF1-0B0BE580EF08}" destId="{B2767B11-0F1F-41DA-965F-352BA5A35ED6}" srcOrd="0" destOrd="0" presId="urn:microsoft.com/office/officeart/2005/8/layout/hierarchy3"/>
    <dgm:cxn modelId="{72C05935-BE30-4C4D-83E4-1D1D3CEC5D65}" srcId="{B03FEEC4-BD42-4FA2-AFF5-06A3CBF58EBF}" destId="{9A0E06FB-BE2E-4BFE-BDF1-0B0BE580EF08}" srcOrd="4" destOrd="0" parTransId="{BB2D4B77-DF8E-40F8-BB88-B87A32BF04D3}" sibTransId="{BD37A04B-775B-4C8A-B75E-E7C955CB090F}"/>
    <dgm:cxn modelId="{C8762A39-3EE0-43B4-B30D-2F3E56E07E8B}" srcId="{45235256-D067-4271-BB39-BA3EC220D0B7}" destId="{4802AFEA-D6BF-4435-9337-AEAAF82FE91D}" srcOrd="0" destOrd="0" parTransId="{6F5A433A-3519-4549-A33D-F8CB7B68CF7B}" sibTransId="{D0F1D3BA-3428-480E-B04D-23F95355FA7E}"/>
    <dgm:cxn modelId="{6F13B339-37D2-47DE-B46E-BFD8F4C3EEFE}" srcId="{45235256-D067-4271-BB39-BA3EC220D0B7}" destId="{B4608957-16BD-4D27-B20E-263F8C3281F6}" srcOrd="1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936ECA3A-0E63-4110-9EBC-B1FCE5C9D3BF}" type="presOf" srcId="{1D554287-9858-42D9-8006-845A9F9660BF}" destId="{DDDC203A-FF5E-4955-B7A0-269D10F20949}" srcOrd="1" destOrd="0" presId="urn:microsoft.com/office/officeart/2005/8/layout/hierarchy3"/>
    <dgm:cxn modelId="{713C1460-6770-40F3-A247-F9B494ACF21E}" srcId="{E3E440A0-E579-47E4-A67E-2A07A484421A}" destId="{1B5042C9-2484-4FEE-B87E-01798395B413}" srcOrd="0" destOrd="0" parTransId="{D8559DE4-1D3D-4987-A6F6-3C4606A8593C}" sibTransId="{5E389DB9-E3B9-46C2-AA10-A646C17D9DF0}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FA48D462-6357-4198-AECC-0D33E3CDB024}" type="presOf" srcId="{A4BD5EEF-3F82-4BDC-BB2B-0299342DF0E2}" destId="{1A492B23-8664-4290-90BB-523C74A4B719}" srcOrd="0" destOrd="0" presId="urn:microsoft.com/office/officeart/2005/8/layout/hierarchy3"/>
    <dgm:cxn modelId="{DC783365-455F-486A-9017-C19036BDD442}" srcId="{1B08C0B8-33BD-446B-A2FD-5CC23DC496F3}" destId="{9A1B6EE0-1A50-41BF-9C7F-D45104134C87}" srcOrd="0" destOrd="0" parTransId="{59B447E0-6B43-41CF-8DE4-01A19A0DD43D}" sibTransId="{BA36EA4B-C90D-4468-80B2-18070695DB0C}"/>
    <dgm:cxn modelId="{68EFCD65-9831-4700-812C-78BBB8221AFB}" srcId="{9A0E06FB-BE2E-4BFE-BDF1-0B0BE580EF08}" destId="{A4BD5EEF-3F82-4BDC-BB2B-0299342DF0E2}" srcOrd="1" destOrd="0" parTransId="{2878E928-1A76-45C0-9930-49FF4B5A275D}" sibTransId="{465D746F-4FAE-4045-9BC3-3D9D4D654C11}"/>
    <dgm:cxn modelId="{06B8C066-A33B-4583-B267-A3A4FFC0E1B2}" type="presOf" srcId="{DA378F2B-9C11-4BAE-BC74-DBABB6C33598}" destId="{A5708BB7-33D7-4585-BADC-436D0A62AD2F}" srcOrd="0" destOrd="0" presId="urn:microsoft.com/office/officeart/2005/8/layout/hierarchy3"/>
    <dgm:cxn modelId="{55DD4C4B-429F-4285-B5F5-75A2B544E15B}" srcId="{B03FEEC4-BD42-4FA2-AFF5-06A3CBF58EBF}" destId="{F475BC23-2EE4-4FF2-A798-32AFA96F15A4}" srcOrd="2" destOrd="0" parTransId="{01DCFC0A-E82A-4141-9695-23BEFE753FE1}" sibTransId="{DD7247CE-05C9-4A1D-A3F7-67BBABDDAB4E}"/>
    <dgm:cxn modelId="{AADE8E4F-46E1-41EB-853D-7EA05228FFBE}" type="presOf" srcId="{45235256-D067-4271-BB39-BA3EC220D0B7}" destId="{C0C9E19C-3D02-41A3-8278-CD8B1821704D}" srcOrd="1" destOrd="0" presId="urn:microsoft.com/office/officeart/2005/8/layout/hierarchy3"/>
    <dgm:cxn modelId="{86658370-619F-470B-BC6C-52C4A077A04A}" type="presOf" srcId="{6B51865A-A3FB-4D8E-A546-516A0BE50915}" destId="{9735164B-BCAC-4A1B-8B86-255E413ADC9E}" srcOrd="0" destOrd="0" presId="urn:microsoft.com/office/officeart/2005/8/layout/hierarchy3"/>
    <dgm:cxn modelId="{9410BE54-18F2-4110-9167-5ABE42C20790}" type="presOf" srcId="{1B08C0B8-33BD-446B-A2FD-5CC23DC496F3}" destId="{D4AF6D06-B549-42AB-94BF-B096E2314936}" srcOrd="0" destOrd="0" presId="urn:microsoft.com/office/officeart/2005/8/layout/hierarchy3"/>
    <dgm:cxn modelId="{40DFA956-8771-479E-887D-EF751CFDB041}" type="presOf" srcId="{CB05F161-BE0E-4036-83BF-54C677B02913}" destId="{BCFB3340-0E58-4CBB-BC49-1DBE9F0189AC}" srcOrd="0" destOrd="0" presId="urn:microsoft.com/office/officeart/2005/8/layout/hierarchy3"/>
    <dgm:cxn modelId="{D1539457-FFF3-4F69-BD92-7F7462B7165C}" srcId="{B03FEEC4-BD42-4FA2-AFF5-06A3CBF58EBF}" destId="{DA7A0BE8-9D8C-4592-A2B0-558E481D6D55}" srcOrd="3" destOrd="0" parTransId="{39D63D8D-24D2-4FF9-BDEB-764CF936016B}" sibTransId="{C7FFDC20-6E03-4700-94B7-EF3AF7E2C443}"/>
    <dgm:cxn modelId="{2F7E1C78-BDD9-4925-B65D-94484EA3C558}" type="presOf" srcId="{E3E440A0-E579-47E4-A67E-2A07A484421A}" destId="{AB731BDF-13DA-4351-8194-6E7558DEAC60}" srcOrd="1" destOrd="0" presId="urn:microsoft.com/office/officeart/2005/8/layout/hierarchy3"/>
    <dgm:cxn modelId="{EAA55678-B453-4FF9-BFE9-18CAE215A117}" type="presOf" srcId="{938A2BE1-5E5C-4098-A226-B4062B823800}" destId="{A1DC0BD7-F9A5-4C5F-B779-E897B4B2CB0F}" srcOrd="0" destOrd="0" presId="urn:microsoft.com/office/officeart/2005/8/layout/hierarchy3"/>
    <dgm:cxn modelId="{70376979-1D77-4DF5-BEED-00A3CAD79BF1}" type="presOf" srcId="{D8559DE4-1D3D-4987-A6F6-3C4606A8593C}" destId="{AF0C5557-6713-487C-B8F5-38B59374F2D9}" srcOrd="0" destOrd="0" presId="urn:microsoft.com/office/officeart/2005/8/layout/hierarchy3"/>
    <dgm:cxn modelId="{F9A96781-1247-4A31-A958-46032EB83F1F}" type="presOf" srcId="{3810E11D-D340-4B72-BA42-646FD5AE5F87}" destId="{D04FAB81-BC9C-4389-A28D-79A93E536607}" srcOrd="0" destOrd="0" presId="urn:microsoft.com/office/officeart/2005/8/layout/hierarchy3"/>
    <dgm:cxn modelId="{059A0B89-0DCC-40AF-B124-DC7A7ADDCE48}" srcId="{B03FEEC4-BD42-4FA2-AFF5-06A3CBF58EBF}" destId="{45235256-D067-4271-BB39-BA3EC220D0B7}" srcOrd="1" destOrd="0" parTransId="{F4ECF28A-7D26-4B25-90A7-E76F150A8A0B}" sibTransId="{D82707F2-F034-4677-95BF-39F51020E969}"/>
    <dgm:cxn modelId="{CE7E7089-0415-4FE3-A5DC-FD1BEFB93278}" type="presOf" srcId="{6F5A433A-3519-4549-A33D-F8CB7B68CF7B}" destId="{F048F52D-3AD7-44C2-A708-6F6DEDCE9EFC}" srcOrd="0" destOrd="0" presId="urn:microsoft.com/office/officeart/2005/8/layout/hierarchy3"/>
    <dgm:cxn modelId="{A578A58C-DD9E-4980-8EE7-64F8BF704B88}" srcId="{1B08C0B8-33BD-446B-A2FD-5CC23DC496F3}" destId="{793E1BB4-9634-4EE8-B5B7-06C597B8DD36}" srcOrd="2" destOrd="0" parTransId="{F8988F0C-17DF-458A-BD7F-2D957AA9B89B}" sibTransId="{629F089D-9D43-49CA-9377-D3076093443F}"/>
    <dgm:cxn modelId="{9BF2918E-8D39-4BC9-B971-28E5FB02E5C7}" srcId="{F475BC23-2EE4-4FF2-A798-32AFA96F15A4}" destId="{4B7A8A3F-C0A6-4847-86C6-FCEDF752C394}" srcOrd="1" destOrd="0" parTransId="{14115282-25A5-4B44-91AC-B7D44E68433E}" sibTransId="{A96B9AFE-E771-4293-A370-5E0D2C8701A8}"/>
    <dgm:cxn modelId="{A221DD91-F0B2-45CD-B0ED-308A4F390864}" srcId="{9A0E06FB-BE2E-4BFE-BDF1-0B0BE580EF08}" destId="{67743F3B-F9F2-47C9-8021-B8730AEE4438}" srcOrd="0" destOrd="0" parTransId="{CB05F161-BE0E-4036-83BF-54C677B02913}" sibTransId="{2D9DE524-DD2E-4864-8AB5-182EB3026349}"/>
    <dgm:cxn modelId="{5991009C-76DC-4B42-9EA4-3CD5DD00DE3F}" type="presOf" srcId="{14115282-25A5-4B44-91AC-B7D44E68433E}" destId="{A5D393DC-F71F-4937-8E3C-4E7AC92E2613}" srcOrd="0" destOrd="0" presId="urn:microsoft.com/office/officeart/2005/8/layout/hierarchy3"/>
    <dgm:cxn modelId="{DB25F59D-6C9C-4D54-BB3F-897E61099D21}" type="presOf" srcId="{B4FDAC80-E0FD-4250-A983-7DF9C6D58254}" destId="{C385372D-7C65-4C0E-9C48-AA7228EE86FC}" srcOrd="0" destOrd="0" presId="urn:microsoft.com/office/officeart/2005/8/layout/hierarchy3"/>
    <dgm:cxn modelId="{6BA33A9F-3AC9-4A9D-AAD6-97D2EB6CFAE9}" srcId="{B03FEEC4-BD42-4FA2-AFF5-06A3CBF58EBF}" destId="{E3E440A0-E579-47E4-A67E-2A07A484421A}" srcOrd="5" destOrd="0" parTransId="{E74B4EB3-2D68-476B-8E4F-BAD987C2ABF0}" sibTransId="{ADA9BAAA-4683-41E4-904A-4297BAAEC844}"/>
    <dgm:cxn modelId="{B4BE6EA2-B0F8-4860-8C84-F4E993372765}" srcId="{F475BC23-2EE4-4FF2-A798-32AFA96F15A4}" destId="{6A1C1CF3-E9D4-4461-A742-3E6B047046EC}" srcOrd="2" destOrd="0" parTransId="{B4FDAC80-E0FD-4250-A983-7DF9C6D58254}" sibTransId="{524D5D2F-25DB-4FCE-8A3A-D52BA0F6CA98}"/>
    <dgm:cxn modelId="{4CD7F7A6-F699-459D-B68A-42D6BFF69626}" type="presOf" srcId="{EC04DD09-4DDE-4BD7-9448-7CB9D9595206}" destId="{DFBE6CE4-98E6-4F4F-B978-51DC469EB237}" srcOrd="0" destOrd="0" presId="urn:microsoft.com/office/officeart/2005/8/layout/hierarchy3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715B6AAE-D65F-4689-91B2-2F6E8814AC53}" type="presOf" srcId="{1D554287-9858-42D9-8006-845A9F9660BF}" destId="{54ACE4D0-5694-43F0-A86E-2B271A9C0B50}" srcOrd="0" destOrd="0" presId="urn:microsoft.com/office/officeart/2005/8/layout/hierarchy3"/>
    <dgm:cxn modelId="{558330B1-1AE9-4B42-BEC1-D9FBA5113029}" type="presOf" srcId="{2878E928-1A76-45C0-9930-49FF4B5A275D}" destId="{8AA34BC7-9105-49B1-A4A5-B4111FC7A0D5}" srcOrd="0" destOrd="0" presId="urn:microsoft.com/office/officeart/2005/8/layout/hierarchy3"/>
    <dgm:cxn modelId="{D90C84B2-C957-4C44-8CCF-203F14CA691D}" srcId="{B03FEEC4-BD42-4FA2-AFF5-06A3CBF58EBF}" destId="{1B08C0B8-33BD-446B-A2FD-5CC23DC496F3}" srcOrd="6" destOrd="0" parTransId="{DC7AAC22-6BDD-4FD2-AFAE-73F8B974411E}" sibTransId="{239369F6-2441-4D38-9AAA-7CC8DFA90900}"/>
    <dgm:cxn modelId="{2B24CBB3-8E3A-468C-872D-6B687369F321}" type="presOf" srcId="{29F5B089-C020-47A1-BA6E-C53ACFE01AFD}" destId="{28078DCE-BBB7-4117-80D7-D3ABDBF7D669}" srcOrd="0" destOrd="0" presId="urn:microsoft.com/office/officeart/2005/8/layout/hierarchy3"/>
    <dgm:cxn modelId="{AA9F20B5-7D1D-496C-80C1-C6746356AB45}" type="presOf" srcId="{63109884-56AF-49D5-8398-E8CA23A9D31F}" destId="{FA2341B2-BE2F-4CCC-AF82-85083A763068}" srcOrd="0" destOrd="0" presId="urn:microsoft.com/office/officeart/2005/8/layout/hierarchy3"/>
    <dgm:cxn modelId="{A95196B6-FC5F-4F5C-9EEF-C646944FB29A}" type="presOf" srcId="{6A1C1CF3-E9D4-4461-A742-3E6B047046EC}" destId="{29667696-3126-40BA-8F9A-ACCDF5CD4655}" srcOrd="0" destOrd="0" presId="urn:microsoft.com/office/officeart/2005/8/layout/hierarchy3"/>
    <dgm:cxn modelId="{59DA7DB7-6355-44BB-82E3-3369FBC8F7C7}" type="presOf" srcId="{EA86273A-A06B-4671-A80C-1F9BE56D74A5}" destId="{6A1830CE-0980-4A45-97B3-7D6B52398B18}" srcOrd="0" destOrd="0" presId="urn:microsoft.com/office/officeart/2005/8/layout/hierarchy3"/>
    <dgm:cxn modelId="{905B6ABA-DDA3-4553-A426-8C01706AE6CC}" type="presOf" srcId="{96E58618-5827-4DE7-9732-AE198BDC26EF}" destId="{08824E4A-B282-475F-8B81-3D31A9EE4CDA}" srcOrd="0" destOrd="0" presId="urn:microsoft.com/office/officeart/2005/8/layout/hierarchy3"/>
    <dgm:cxn modelId="{288784BA-2728-4058-BF99-B69D44E8D97B}" type="presOf" srcId="{793E1BB4-9634-4EE8-B5B7-06C597B8DD36}" destId="{30EC660D-7539-4C31-BED6-93B17DF55A59}" srcOrd="0" destOrd="0" presId="urn:microsoft.com/office/officeart/2005/8/layout/hierarchy3"/>
    <dgm:cxn modelId="{3B14B4BE-BE9F-474A-813B-44C981CEFD7B}" type="presOf" srcId="{B03FEEC4-BD42-4FA2-AFF5-06A3CBF58EBF}" destId="{2FB9E493-E91D-451B-8274-80AF68299B2A}" srcOrd="0" destOrd="0" presId="urn:microsoft.com/office/officeart/2005/8/layout/hierarchy3"/>
    <dgm:cxn modelId="{F9073DBF-8A74-4209-8B11-6C529E018761}" type="presOf" srcId="{1B08C0B8-33BD-446B-A2FD-5CC23DC496F3}" destId="{F8335B6F-F1BA-4739-A65D-1C4D1CE81F41}" srcOrd="1" destOrd="0" presId="urn:microsoft.com/office/officeart/2005/8/layout/hierarchy3"/>
    <dgm:cxn modelId="{3CACC0C1-A5CD-4359-B7D5-F3B1CAE589E2}" type="presOf" srcId="{B4608957-16BD-4D27-B20E-263F8C3281F6}" destId="{D1D521E0-2CE4-4BB4-AD6F-04B8F6A60485}" srcOrd="0" destOrd="0" presId="urn:microsoft.com/office/officeart/2005/8/layout/hierarchy3"/>
    <dgm:cxn modelId="{21FEA8C4-6EE6-4973-8F9E-216CFDD80624}" type="presOf" srcId="{DBE721E7-8CDB-4EDC-AB1E-F2D5036AAFFC}" destId="{83FEE991-CFF6-454E-9EA8-41E252BEE7E9}" srcOrd="0" destOrd="0" presId="urn:microsoft.com/office/officeart/2005/8/layout/hierarchy3"/>
    <dgm:cxn modelId="{AAB776CA-C9F6-456B-9038-654F9E682A70}" type="presOf" srcId="{1B5042C9-2484-4FEE-B87E-01798395B413}" destId="{E81BE604-D1E9-448B-93C5-CF93B1580E13}" srcOrd="0" destOrd="0" presId="urn:microsoft.com/office/officeart/2005/8/layout/hierarchy3"/>
    <dgm:cxn modelId="{EDDA62CD-24C7-42A6-976C-E36EA1F354E2}" type="presOf" srcId="{B25004D7-C6AA-4204-9549-262323E3EB14}" destId="{0509A619-272D-4B1D-B607-94F0B829F425}" srcOrd="0" destOrd="0" presId="urn:microsoft.com/office/officeart/2005/8/layout/hierarchy3"/>
    <dgm:cxn modelId="{7769C8CD-844F-4FE8-B433-27B562DC8ECA}" type="presOf" srcId="{DA7A0BE8-9D8C-4592-A2B0-558E481D6D55}" destId="{DD1C7B08-4603-4EAF-94F5-42C075979449}" srcOrd="0" destOrd="0" presId="urn:microsoft.com/office/officeart/2005/8/layout/hierarchy3"/>
    <dgm:cxn modelId="{C60E35CF-1D71-41FF-A325-3385329147EB}" type="presOf" srcId="{9A1B6EE0-1A50-41BF-9C7F-D45104134C87}" destId="{E8198F64-058D-4CAF-8694-24353F4B89B5}" srcOrd="0" destOrd="0" presId="urn:microsoft.com/office/officeart/2005/8/layout/hierarchy3"/>
    <dgm:cxn modelId="{D880CFD6-7F79-4958-8620-2800D649DC38}" type="presOf" srcId="{9A0E06FB-BE2E-4BFE-BDF1-0B0BE580EF08}" destId="{383E8F47-1345-49C9-98EF-9E22506F8181}" srcOrd="1" destOrd="0" presId="urn:microsoft.com/office/officeart/2005/8/layout/hierarchy3"/>
    <dgm:cxn modelId="{7C9794DB-07A9-44BE-A3C8-09958376B6BB}" type="presOf" srcId="{29F5B089-C020-47A1-BA6E-C53ACFE01AFD}" destId="{44C0674C-77E3-486B-A0A5-EA8847A0F6A5}" srcOrd="1" destOrd="0" presId="urn:microsoft.com/office/officeart/2005/8/layout/hierarchy3"/>
    <dgm:cxn modelId="{7526BBE1-37B1-4607-AF54-0827937751FA}" type="presOf" srcId="{2BBD3A30-A00E-4E9B-8930-786EEB97150D}" destId="{3070D7B2-F9DD-438D-9785-624440690C1E}" srcOrd="0" destOrd="0" presId="urn:microsoft.com/office/officeart/2005/8/layout/hierarchy3"/>
    <dgm:cxn modelId="{602D0FE2-E85F-4DD9-A063-70AD15B9E674}" srcId="{45235256-D067-4271-BB39-BA3EC220D0B7}" destId="{DA378F2B-9C11-4BAE-BC74-DBABB6C33598}" srcOrd="2" destOrd="0" parTransId="{EA86273A-A06B-4671-A80C-1F9BE56D74A5}" sibTransId="{B320EED7-E08F-43A5-B3DC-057EC16E3C35}"/>
    <dgm:cxn modelId="{46AA81EA-8213-4162-A3E1-17097E4A8A11}" type="presOf" srcId="{DA7A0BE8-9D8C-4592-A2B0-558E481D6D55}" destId="{155172EB-789B-4471-9205-A9FF6E1F4D41}" srcOrd="1" destOrd="0" presId="urn:microsoft.com/office/officeart/2005/8/layout/hierarchy3"/>
    <dgm:cxn modelId="{90B753EC-ABD5-435B-866F-9F93FA1E140F}" srcId="{B03FEEC4-BD42-4FA2-AFF5-06A3CBF58EBF}" destId="{1D554287-9858-42D9-8006-845A9F9660BF}" srcOrd="7" destOrd="0" parTransId="{FB9C908B-8A73-42F5-AA42-9E929EDC5274}" sibTransId="{90F55C09-2A49-48D7-B8CE-1A4AA40E7B3D}"/>
    <dgm:cxn modelId="{DBCBB3F6-CBE0-43BB-BEBC-D7E8569DFF0F}" type="presOf" srcId="{E3E440A0-E579-47E4-A67E-2A07A484421A}" destId="{43E2C9C6-7019-4CFF-9CB2-96495958DCA0}" srcOrd="0" destOrd="0" presId="urn:microsoft.com/office/officeart/2005/8/layout/hierarchy3"/>
    <dgm:cxn modelId="{371D40FB-2949-4FBB-84F3-E0398C8169BD}" type="presOf" srcId="{4802AFEA-D6BF-4435-9337-AEAAF82FE91D}" destId="{118F6E31-A385-4E1E-BD84-6B707A7D3326}" srcOrd="0" destOrd="0" presId="urn:microsoft.com/office/officeart/2005/8/layout/hierarchy3"/>
    <dgm:cxn modelId="{BC8C078F-55EF-4AFA-A2C1-529E4BDFF167}" type="presParOf" srcId="{2FB9E493-E91D-451B-8274-80AF68299B2A}" destId="{5E76977D-52A3-4562-894B-7C27DD6D0DD3}" srcOrd="0" destOrd="0" presId="urn:microsoft.com/office/officeart/2005/8/layout/hierarchy3"/>
    <dgm:cxn modelId="{AC3B68F5-888D-4746-B92A-59AA7EB46CAC}" type="presParOf" srcId="{5E76977D-52A3-4562-894B-7C27DD6D0DD3}" destId="{51E7E587-CF2D-4492-BB10-935770617404}" srcOrd="0" destOrd="0" presId="urn:microsoft.com/office/officeart/2005/8/layout/hierarchy3"/>
    <dgm:cxn modelId="{F6F274FF-555D-475E-8EE4-2C19175F9AB4}" type="presParOf" srcId="{51E7E587-CF2D-4492-BB10-935770617404}" destId="{28078DCE-BBB7-4117-80D7-D3ABDBF7D669}" srcOrd="0" destOrd="0" presId="urn:microsoft.com/office/officeart/2005/8/layout/hierarchy3"/>
    <dgm:cxn modelId="{BFE564B7-1F91-49FC-8AE3-BC20DF07DBE0}" type="presParOf" srcId="{51E7E587-CF2D-4492-BB10-935770617404}" destId="{44C0674C-77E3-486B-A0A5-EA8847A0F6A5}" srcOrd="1" destOrd="0" presId="urn:microsoft.com/office/officeart/2005/8/layout/hierarchy3"/>
    <dgm:cxn modelId="{1CE2869D-80B3-4551-BB1E-7F87E83F6471}" type="presParOf" srcId="{5E76977D-52A3-4562-894B-7C27DD6D0DD3}" destId="{20AC40EC-2585-4012-AF54-E592CD42D0EE}" srcOrd="1" destOrd="0" presId="urn:microsoft.com/office/officeart/2005/8/layout/hierarchy3"/>
    <dgm:cxn modelId="{69509E6E-C9E1-4DE0-B13A-88835DE85CE9}" type="presParOf" srcId="{20AC40EC-2585-4012-AF54-E592CD42D0EE}" destId="{0A4E203B-C815-460E-BF82-5726705D8CF0}" srcOrd="0" destOrd="0" presId="urn:microsoft.com/office/officeart/2005/8/layout/hierarchy3"/>
    <dgm:cxn modelId="{4B52B229-331A-4B0A-A513-38AD127FDA5A}" type="presParOf" srcId="{20AC40EC-2585-4012-AF54-E592CD42D0EE}" destId="{6343F9D2-76BA-43E5-AB1F-3D2B0682AA4E}" srcOrd="1" destOrd="0" presId="urn:microsoft.com/office/officeart/2005/8/layout/hierarchy3"/>
    <dgm:cxn modelId="{0D9601A9-302B-4085-A8DE-02C0D67E7056}" type="presParOf" srcId="{2FB9E493-E91D-451B-8274-80AF68299B2A}" destId="{A2F02073-5187-44D1-AA24-8694D4973E97}" srcOrd="1" destOrd="0" presId="urn:microsoft.com/office/officeart/2005/8/layout/hierarchy3"/>
    <dgm:cxn modelId="{50E26738-1B58-49F7-9826-B40DDDDAF551}" type="presParOf" srcId="{A2F02073-5187-44D1-AA24-8694D4973E97}" destId="{2002C02B-E136-4B75-A225-2B1A8FA736B7}" srcOrd="0" destOrd="0" presId="urn:microsoft.com/office/officeart/2005/8/layout/hierarchy3"/>
    <dgm:cxn modelId="{36692ABC-A75D-4016-BEC0-CC7C711B85B9}" type="presParOf" srcId="{2002C02B-E136-4B75-A225-2B1A8FA736B7}" destId="{603B4EAA-44EC-4831-9283-F68121A39533}" srcOrd="0" destOrd="0" presId="urn:microsoft.com/office/officeart/2005/8/layout/hierarchy3"/>
    <dgm:cxn modelId="{40A42326-ED54-4E13-BEDF-6D5FB936C781}" type="presParOf" srcId="{2002C02B-E136-4B75-A225-2B1A8FA736B7}" destId="{C0C9E19C-3D02-41A3-8278-CD8B1821704D}" srcOrd="1" destOrd="0" presId="urn:microsoft.com/office/officeart/2005/8/layout/hierarchy3"/>
    <dgm:cxn modelId="{BD00ED85-EC30-4F09-88B5-724510D7E78D}" type="presParOf" srcId="{A2F02073-5187-44D1-AA24-8694D4973E97}" destId="{497FE77C-CBBC-4257-A3F5-1E49C4D26E75}" srcOrd="1" destOrd="0" presId="urn:microsoft.com/office/officeart/2005/8/layout/hierarchy3"/>
    <dgm:cxn modelId="{E835D0A1-0B6C-483D-B735-AD7EEA0B78B8}" type="presParOf" srcId="{497FE77C-CBBC-4257-A3F5-1E49C4D26E75}" destId="{F048F52D-3AD7-44C2-A708-6F6DEDCE9EFC}" srcOrd="0" destOrd="0" presId="urn:microsoft.com/office/officeart/2005/8/layout/hierarchy3"/>
    <dgm:cxn modelId="{7A2DD3AE-22E2-456E-BC20-8B484BE28985}" type="presParOf" srcId="{497FE77C-CBBC-4257-A3F5-1E49C4D26E75}" destId="{118F6E31-A385-4E1E-BD84-6B707A7D3326}" srcOrd="1" destOrd="0" presId="urn:microsoft.com/office/officeart/2005/8/layout/hierarchy3"/>
    <dgm:cxn modelId="{2A6D3C40-A196-40D6-93B5-E0A0FC37695F}" type="presParOf" srcId="{497FE77C-CBBC-4257-A3F5-1E49C4D26E75}" destId="{D04FAB81-BC9C-4389-A28D-79A93E536607}" srcOrd="2" destOrd="0" presId="urn:microsoft.com/office/officeart/2005/8/layout/hierarchy3"/>
    <dgm:cxn modelId="{56584FDF-04C7-4BD3-92D3-0B789411A098}" type="presParOf" srcId="{497FE77C-CBBC-4257-A3F5-1E49C4D26E75}" destId="{D1D521E0-2CE4-4BB4-AD6F-04B8F6A60485}" srcOrd="3" destOrd="0" presId="urn:microsoft.com/office/officeart/2005/8/layout/hierarchy3"/>
    <dgm:cxn modelId="{5F95F63B-B670-4C48-8071-D015FCE3A4CE}" type="presParOf" srcId="{497FE77C-CBBC-4257-A3F5-1E49C4D26E75}" destId="{6A1830CE-0980-4A45-97B3-7D6B52398B18}" srcOrd="4" destOrd="0" presId="urn:microsoft.com/office/officeart/2005/8/layout/hierarchy3"/>
    <dgm:cxn modelId="{DEDBC56A-2720-4A32-ACD6-2CA99A905543}" type="presParOf" srcId="{497FE77C-CBBC-4257-A3F5-1E49C4D26E75}" destId="{A5708BB7-33D7-4585-BADC-436D0A62AD2F}" srcOrd="5" destOrd="0" presId="urn:microsoft.com/office/officeart/2005/8/layout/hierarchy3"/>
    <dgm:cxn modelId="{E5073C58-F4A9-43E2-8035-AFD1AD32C1AA}" type="presParOf" srcId="{2FB9E493-E91D-451B-8274-80AF68299B2A}" destId="{55423E85-3F29-4D2F-B1F8-47FB496C79BA}" srcOrd="2" destOrd="0" presId="urn:microsoft.com/office/officeart/2005/8/layout/hierarchy3"/>
    <dgm:cxn modelId="{AE64D364-760B-4121-BFB5-0C398779B570}" type="presParOf" srcId="{55423E85-3F29-4D2F-B1F8-47FB496C79BA}" destId="{D10B9511-14EB-4D82-981E-DFA98D917513}" srcOrd="0" destOrd="0" presId="urn:microsoft.com/office/officeart/2005/8/layout/hierarchy3"/>
    <dgm:cxn modelId="{387AB05C-1474-46C6-BF50-84701ED71919}" type="presParOf" srcId="{D10B9511-14EB-4D82-981E-DFA98D917513}" destId="{58D35FFB-76BB-4ADF-AF36-065C8814CA72}" srcOrd="0" destOrd="0" presId="urn:microsoft.com/office/officeart/2005/8/layout/hierarchy3"/>
    <dgm:cxn modelId="{45AEAB55-1949-4220-9E53-3EA102101FA1}" type="presParOf" srcId="{D10B9511-14EB-4D82-981E-DFA98D917513}" destId="{C5E50720-A891-496C-B5E7-4DFBEB2AB140}" srcOrd="1" destOrd="0" presId="urn:microsoft.com/office/officeart/2005/8/layout/hierarchy3"/>
    <dgm:cxn modelId="{2531B71B-A0B6-4857-8EE3-173AF19D9D55}" type="presParOf" srcId="{55423E85-3F29-4D2F-B1F8-47FB496C79BA}" destId="{A9E73031-47BF-4583-8709-1A8A11400734}" srcOrd="1" destOrd="0" presId="urn:microsoft.com/office/officeart/2005/8/layout/hierarchy3"/>
    <dgm:cxn modelId="{E55D68DE-1DB3-4D59-8AB2-9D645C77EE7D}" type="presParOf" srcId="{A9E73031-47BF-4583-8709-1A8A11400734}" destId="{DFBE6CE4-98E6-4F4F-B978-51DC469EB237}" srcOrd="0" destOrd="0" presId="urn:microsoft.com/office/officeart/2005/8/layout/hierarchy3"/>
    <dgm:cxn modelId="{BD5C85A7-BD23-44C0-BB09-F5E793ED4444}" type="presParOf" srcId="{A9E73031-47BF-4583-8709-1A8A11400734}" destId="{0509A619-272D-4B1D-B607-94F0B829F425}" srcOrd="1" destOrd="0" presId="urn:microsoft.com/office/officeart/2005/8/layout/hierarchy3"/>
    <dgm:cxn modelId="{9B5CD4F5-4597-4CB3-A239-4085D9E03F6E}" type="presParOf" srcId="{A9E73031-47BF-4583-8709-1A8A11400734}" destId="{A5D393DC-F71F-4937-8E3C-4E7AC92E2613}" srcOrd="2" destOrd="0" presId="urn:microsoft.com/office/officeart/2005/8/layout/hierarchy3"/>
    <dgm:cxn modelId="{0FF88805-EB6D-499B-A0BB-BF5F8158E8E2}" type="presParOf" srcId="{A9E73031-47BF-4583-8709-1A8A11400734}" destId="{1B99E3B6-AEC3-4855-B47F-2E816BFB2D8E}" srcOrd="3" destOrd="0" presId="urn:microsoft.com/office/officeart/2005/8/layout/hierarchy3"/>
    <dgm:cxn modelId="{40D79337-B018-45B1-A026-E04588D36EA9}" type="presParOf" srcId="{A9E73031-47BF-4583-8709-1A8A11400734}" destId="{C385372D-7C65-4C0E-9C48-AA7228EE86FC}" srcOrd="4" destOrd="0" presId="urn:microsoft.com/office/officeart/2005/8/layout/hierarchy3"/>
    <dgm:cxn modelId="{B6880CEB-23F3-48A3-A270-2A15B5734D56}" type="presParOf" srcId="{A9E73031-47BF-4583-8709-1A8A11400734}" destId="{29667696-3126-40BA-8F9A-ACCDF5CD4655}" srcOrd="5" destOrd="0" presId="urn:microsoft.com/office/officeart/2005/8/layout/hierarchy3"/>
    <dgm:cxn modelId="{30CDEAF6-6462-43D7-BA32-D4A72F21962B}" type="presParOf" srcId="{2FB9E493-E91D-451B-8274-80AF68299B2A}" destId="{23526CA7-DC44-47B8-AE4B-35527CEEB333}" srcOrd="3" destOrd="0" presId="urn:microsoft.com/office/officeart/2005/8/layout/hierarchy3"/>
    <dgm:cxn modelId="{29D163AC-B801-44C3-93C5-7EBB01C6FAD6}" type="presParOf" srcId="{23526CA7-DC44-47B8-AE4B-35527CEEB333}" destId="{ACB8D9D3-E4E6-432E-9404-F9CFE472D2EE}" srcOrd="0" destOrd="0" presId="urn:microsoft.com/office/officeart/2005/8/layout/hierarchy3"/>
    <dgm:cxn modelId="{768D32D7-F426-4EE0-B61D-7292DA6947FC}" type="presParOf" srcId="{ACB8D9D3-E4E6-432E-9404-F9CFE472D2EE}" destId="{DD1C7B08-4603-4EAF-94F5-42C075979449}" srcOrd="0" destOrd="0" presId="urn:microsoft.com/office/officeart/2005/8/layout/hierarchy3"/>
    <dgm:cxn modelId="{91A4756D-03FE-4EE5-8C47-0A4F9FE9F979}" type="presParOf" srcId="{ACB8D9D3-E4E6-432E-9404-F9CFE472D2EE}" destId="{155172EB-789B-4471-9205-A9FF6E1F4D41}" srcOrd="1" destOrd="0" presId="urn:microsoft.com/office/officeart/2005/8/layout/hierarchy3"/>
    <dgm:cxn modelId="{B61B9B1E-0D87-4652-BB4E-B2BC90014581}" type="presParOf" srcId="{23526CA7-DC44-47B8-AE4B-35527CEEB333}" destId="{6690165E-92E6-45E4-81FA-7E08886AF9E6}" srcOrd="1" destOrd="0" presId="urn:microsoft.com/office/officeart/2005/8/layout/hierarchy3"/>
    <dgm:cxn modelId="{0D0D7799-2AEB-4A20-AD0D-E169957CCA9C}" type="presParOf" srcId="{6690165E-92E6-45E4-81FA-7E08886AF9E6}" destId="{83FEE991-CFF6-454E-9EA8-41E252BEE7E9}" srcOrd="0" destOrd="0" presId="urn:microsoft.com/office/officeart/2005/8/layout/hierarchy3"/>
    <dgm:cxn modelId="{4CBB32B2-2ACE-4326-AA3E-E670ED37F6CB}" type="presParOf" srcId="{6690165E-92E6-45E4-81FA-7E08886AF9E6}" destId="{3070D7B2-F9DD-438D-9785-624440690C1E}" srcOrd="1" destOrd="0" presId="urn:microsoft.com/office/officeart/2005/8/layout/hierarchy3"/>
    <dgm:cxn modelId="{A628237B-0A32-4579-BBFC-41A376D515DE}" type="presParOf" srcId="{2FB9E493-E91D-451B-8274-80AF68299B2A}" destId="{77DB1907-7227-4DAA-AE12-CBF6CE785A0B}" srcOrd="4" destOrd="0" presId="urn:microsoft.com/office/officeart/2005/8/layout/hierarchy3"/>
    <dgm:cxn modelId="{E34CCC5C-CE7A-4D03-9976-0630746FC2F2}" type="presParOf" srcId="{77DB1907-7227-4DAA-AE12-CBF6CE785A0B}" destId="{44D14E2B-B26E-48C6-89E3-8280BFDDFD06}" srcOrd="0" destOrd="0" presId="urn:microsoft.com/office/officeart/2005/8/layout/hierarchy3"/>
    <dgm:cxn modelId="{EA76629D-F7D8-4C42-9D81-00F63D8B60FB}" type="presParOf" srcId="{44D14E2B-B26E-48C6-89E3-8280BFDDFD06}" destId="{B2767B11-0F1F-41DA-965F-352BA5A35ED6}" srcOrd="0" destOrd="0" presId="urn:microsoft.com/office/officeart/2005/8/layout/hierarchy3"/>
    <dgm:cxn modelId="{38C90FDE-E879-47C9-A437-5D80998136C1}" type="presParOf" srcId="{44D14E2B-B26E-48C6-89E3-8280BFDDFD06}" destId="{383E8F47-1345-49C9-98EF-9E22506F8181}" srcOrd="1" destOrd="0" presId="urn:microsoft.com/office/officeart/2005/8/layout/hierarchy3"/>
    <dgm:cxn modelId="{94A8C0A1-DBB1-48D7-A4F9-6AB12D2D369F}" type="presParOf" srcId="{77DB1907-7227-4DAA-AE12-CBF6CE785A0B}" destId="{02CBA413-3811-4593-99E8-99A224838522}" srcOrd="1" destOrd="0" presId="urn:microsoft.com/office/officeart/2005/8/layout/hierarchy3"/>
    <dgm:cxn modelId="{914127A3-8E3C-413A-AD13-AD33376B053D}" type="presParOf" srcId="{02CBA413-3811-4593-99E8-99A224838522}" destId="{BCFB3340-0E58-4CBB-BC49-1DBE9F0189AC}" srcOrd="0" destOrd="0" presId="urn:microsoft.com/office/officeart/2005/8/layout/hierarchy3"/>
    <dgm:cxn modelId="{7443AF89-5358-43E4-B701-39D3BA55524E}" type="presParOf" srcId="{02CBA413-3811-4593-99E8-99A224838522}" destId="{D8DDF556-1D91-4E57-A0B2-6E8506907A1C}" srcOrd="1" destOrd="0" presId="urn:microsoft.com/office/officeart/2005/8/layout/hierarchy3"/>
    <dgm:cxn modelId="{3B21426D-9F00-4696-81AF-0F20E3875D57}" type="presParOf" srcId="{02CBA413-3811-4593-99E8-99A224838522}" destId="{8AA34BC7-9105-49B1-A4A5-B4111FC7A0D5}" srcOrd="2" destOrd="0" presId="urn:microsoft.com/office/officeart/2005/8/layout/hierarchy3"/>
    <dgm:cxn modelId="{DDBCDD5C-1A09-44DC-A64D-042AD6114F52}" type="presParOf" srcId="{02CBA413-3811-4593-99E8-99A224838522}" destId="{1A492B23-8664-4290-90BB-523C74A4B719}" srcOrd="3" destOrd="0" presId="urn:microsoft.com/office/officeart/2005/8/layout/hierarchy3"/>
    <dgm:cxn modelId="{7F1B8F8B-9768-4B53-931C-ACC460233110}" type="presParOf" srcId="{2FB9E493-E91D-451B-8274-80AF68299B2A}" destId="{E2896D3F-0339-4F63-8A9F-11B931E8B1B0}" srcOrd="5" destOrd="0" presId="urn:microsoft.com/office/officeart/2005/8/layout/hierarchy3"/>
    <dgm:cxn modelId="{898820A6-5C44-4F23-B1D5-8225FA9F8EED}" type="presParOf" srcId="{E2896D3F-0339-4F63-8A9F-11B931E8B1B0}" destId="{619DEDB6-4B3C-4AB2-85D9-46777B6A4BF2}" srcOrd="0" destOrd="0" presId="urn:microsoft.com/office/officeart/2005/8/layout/hierarchy3"/>
    <dgm:cxn modelId="{E6D70E0F-6915-4C6E-802E-CB34039BB449}" type="presParOf" srcId="{619DEDB6-4B3C-4AB2-85D9-46777B6A4BF2}" destId="{43E2C9C6-7019-4CFF-9CB2-96495958DCA0}" srcOrd="0" destOrd="0" presId="urn:microsoft.com/office/officeart/2005/8/layout/hierarchy3"/>
    <dgm:cxn modelId="{51C90810-E066-4FFC-A5F0-4BE25BC7F0A8}" type="presParOf" srcId="{619DEDB6-4B3C-4AB2-85D9-46777B6A4BF2}" destId="{AB731BDF-13DA-4351-8194-6E7558DEAC60}" srcOrd="1" destOrd="0" presId="urn:microsoft.com/office/officeart/2005/8/layout/hierarchy3"/>
    <dgm:cxn modelId="{71FA88A7-63E0-4E1B-ADD3-0D2CF3ED143C}" type="presParOf" srcId="{E2896D3F-0339-4F63-8A9F-11B931E8B1B0}" destId="{D5A38208-D779-4232-9F7C-5DF22323AB70}" srcOrd="1" destOrd="0" presId="urn:microsoft.com/office/officeart/2005/8/layout/hierarchy3"/>
    <dgm:cxn modelId="{C583BA3A-FD6B-4EA3-B6D9-EB5C600C7A94}" type="presParOf" srcId="{D5A38208-D779-4232-9F7C-5DF22323AB70}" destId="{AF0C5557-6713-487C-B8F5-38B59374F2D9}" srcOrd="0" destOrd="0" presId="urn:microsoft.com/office/officeart/2005/8/layout/hierarchy3"/>
    <dgm:cxn modelId="{44CFA981-A85E-4084-BE99-36EC3CF70196}" type="presParOf" srcId="{D5A38208-D779-4232-9F7C-5DF22323AB70}" destId="{E81BE604-D1E9-448B-93C5-CF93B1580E13}" srcOrd="1" destOrd="0" presId="urn:microsoft.com/office/officeart/2005/8/layout/hierarchy3"/>
    <dgm:cxn modelId="{ABDF1E1F-E082-4349-B199-00FD03DC0129}" type="presParOf" srcId="{2FB9E493-E91D-451B-8274-80AF68299B2A}" destId="{F00A0107-A207-4E10-A43C-E46F6A0D52A5}" srcOrd="6" destOrd="0" presId="urn:microsoft.com/office/officeart/2005/8/layout/hierarchy3"/>
    <dgm:cxn modelId="{95349455-EB1C-40D4-A574-D9C5B328DBF2}" type="presParOf" srcId="{F00A0107-A207-4E10-A43C-E46F6A0D52A5}" destId="{4C239DA6-BF9B-49E2-BAE0-1716495E7327}" srcOrd="0" destOrd="0" presId="urn:microsoft.com/office/officeart/2005/8/layout/hierarchy3"/>
    <dgm:cxn modelId="{CC7F173E-6E63-4EF1-BF9B-6C74256031B5}" type="presParOf" srcId="{4C239DA6-BF9B-49E2-BAE0-1716495E7327}" destId="{D4AF6D06-B549-42AB-94BF-B096E2314936}" srcOrd="0" destOrd="0" presId="urn:microsoft.com/office/officeart/2005/8/layout/hierarchy3"/>
    <dgm:cxn modelId="{5C249A8E-EC71-4CF7-AC4E-3D0BF08088E1}" type="presParOf" srcId="{4C239DA6-BF9B-49E2-BAE0-1716495E7327}" destId="{F8335B6F-F1BA-4739-A65D-1C4D1CE81F41}" srcOrd="1" destOrd="0" presId="urn:microsoft.com/office/officeart/2005/8/layout/hierarchy3"/>
    <dgm:cxn modelId="{40C403B1-0137-4DF3-9816-56258E3A4395}" type="presParOf" srcId="{F00A0107-A207-4E10-A43C-E46F6A0D52A5}" destId="{E65702F1-A215-4B4A-BA4D-280EB6C739B6}" srcOrd="1" destOrd="0" presId="urn:microsoft.com/office/officeart/2005/8/layout/hierarchy3"/>
    <dgm:cxn modelId="{C10F5376-8AB5-4433-B03C-1AC42E309D18}" type="presParOf" srcId="{E65702F1-A215-4B4A-BA4D-280EB6C739B6}" destId="{AEE0474C-EEF3-43A2-8A58-1CBB9D6025B8}" srcOrd="0" destOrd="0" presId="urn:microsoft.com/office/officeart/2005/8/layout/hierarchy3"/>
    <dgm:cxn modelId="{FB259F10-FB30-46E2-A642-74DA26D4D775}" type="presParOf" srcId="{E65702F1-A215-4B4A-BA4D-280EB6C739B6}" destId="{E8198F64-058D-4CAF-8694-24353F4B89B5}" srcOrd="1" destOrd="0" presId="urn:microsoft.com/office/officeart/2005/8/layout/hierarchy3"/>
    <dgm:cxn modelId="{D81D7EA8-92DD-4B68-B861-C89EDEC42082}" type="presParOf" srcId="{E65702F1-A215-4B4A-BA4D-280EB6C739B6}" destId="{9735164B-BCAC-4A1B-8B86-255E413ADC9E}" srcOrd="2" destOrd="0" presId="urn:microsoft.com/office/officeart/2005/8/layout/hierarchy3"/>
    <dgm:cxn modelId="{C6E2E9D6-B76F-4947-AA2C-877A75608BB8}" type="presParOf" srcId="{E65702F1-A215-4B4A-BA4D-280EB6C739B6}" destId="{A1DC0BD7-F9A5-4C5F-B779-E897B4B2CB0F}" srcOrd="3" destOrd="0" presId="urn:microsoft.com/office/officeart/2005/8/layout/hierarchy3"/>
    <dgm:cxn modelId="{8B3F59D1-B5A1-4F66-BF49-B7A212ECE009}" type="presParOf" srcId="{E65702F1-A215-4B4A-BA4D-280EB6C739B6}" destId="{29653017-9F12-4CBC-A639-3CA515DD9426}" srcOrd="4" destOrd="0" presId="urn:microsoft.com/office/officeart/2005/8/layout/hierarchy3"/>
    <dgm:cxn modelId="{BDB127ED-38FB-4305-84D3-C6AB006274A5}" type="presParOf" srcId="{E65702F1-A215-4B4A-BA4D-280EB6C739B6}" destId="{30EC660D-7539-4C31-BED6-93B17DF55A59}" srcOrd="5" destOrd="0" presId="urn:microsoft.com/office/officeart/2005/8/layout/hierarchy3"/>
    <dgm:cxn modelId="{86A75A64-2C32-4D8D-8B92-A3CD80DEC235}" type="presParOf" srcId="{2FB9E493-E91D-451B-8274-80AF68299B2A}" destId="{E7ED59A4-F4D2-41AB-9D2E-E77A59AD9E70}" srcOrd="7" destOrd="0" presId="urn:microsoft.com/office/officeart/2005/8/layout/hierarchy3"/>
    <dgm:cxn modelId="{D83D78A9-4013-4C92-B984-5326067A84B6}" type="presParOf" srcId="{E7ED59A4-F4D2-41AB-9D2E-E77A59AD9E70}" destId="{C0E8DF7E-8507-41DF-860C-1AD855D6707C}" srcOrd="0" destOrd="0" presId="urn:microsoft.com/office/officeart/2005/8/layout/hierarchy3"/>
    <dgm:cxn modelId="{F9EB3573-34CF-411A-A9D5-D142A26AF794}" type="presParOf" srcId="{C0E8DF7E-8507-41DF-860C-1AD855D6707C}" destId="{54ACE4D0-5694-43F0-A86E-2B271A9C0B50}" srcOrd="0" destOrd="0" presId="urn:microsoft.com/office/officeart/2005/8/layout/hierarchy3"/>
    <dgm:cxn modelId="{EAF5FCF3-1E41-4CA6-9B6F-3E6BAD175748}" type="presParOf" srcId="{C0E8DF7E-8507-41DF-860C-1AD855D6707C}" destId="{DDDC203A-FF5E-4955-B7A0-269D10F20949}" srcOrd="1" destOrd="0" presId="urn:microsoft.com/office/officeart/2005/8/layout/hierarchy3"/>
    <dgm:cxn modelId="{BA869E35-0F78-4FC0-960B-AC3969443EDB}" type="presParOf" srcId="{E7ED59A4-F4D2-41AB-9D2E-E77A59AD9E70}" destId="{B46E2419-8DC8-4FE5-A57E-B414A1D1DCE9}" srcOrd="1" destOrd="0" presId="urn:microsoft.com/office/officeart/2005/8/layout/hierarchy3"/>
    <dgm:cxn modelId="{04E737E7-F282-4D74-BD26-FD15F6E67D62}" type="presParOf" srcId="{B46E2419-8DC8-4FE5-A57E-B414A1D1DCE9}" destId="{08824E4A-B282-475F-8B81-3D31A9EE4CDA}" srcOrd="0" destOrd="0" presId="urn:microsoft.com/office/officeart/2005/8/layout/hierarchy3"/>
    <dgm:cxn modelId="{48B1F21E-D309-4CF9-959D-7A669C5BC74B}" type="presParOf" srcId="{B46E2419-8DC8-4FE5-A57E-B414A1D1DCE9}" destId="{FA2341B2-BE2F-4CCC-AF82-85083A76306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78DCE-BBB7-4117-80D7-D3ABDBF7D669}">
      <dsp:nvSpPr>
        <dsp:cNvPr id="0" name=""/>
        <dsp:cNvSpPr/>
      </dsp:nvSpPr>
      <dsp:spPr>
        <a:xfrm>
          <a:off x="3489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Text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2297" y="442969"/>
        <a:ext cx="583827" cy="283105"/>
      </dsp:txXfrm>
    </dsp:sp>
    <dsp:sp modelId="{0A4E203B-C815-460E-BF82-5726705D8CF0}">
      <dsp:nvSpPr>
        <dsp:cNvPr id="0" name=""/>
        <dsp:cNvSpPr/>
      </dsp:nvSpPr>
      <dsp:spPr>
        <a:xfrm>
          <a:off x="17913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3F9D2-76BA-43E5-AB1F-3D2B0682AA4E}">
      <dsp:nvSpPr>
        <dsp:cNvPr id="0" name=""/>
        <dsp:cNvSpPr/>
      </dsp:nvSpPr>
      <dsp:spPr>
        <a:xfrm>
          <a:off x="123778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str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32586" y="818871"/>
        <a:ext cx="463538" cy="283105"/>
      </dsp:txXfrm>
    </dsp:sp>
    <dsp:sp modelId="{603B4EAA-44EC-4831-9283-F68121A39533}">
      <dsp:nvSpPr>
        <dsp:cNvPr id="0" name=""/>
        <dsp:cNvSpPr/>
      </dsp:nvSpPr>
      <dsp:spPr>
        <a:xfrm>
          <a:off x="755293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Numeric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764101" y="442969"/>
        <a:ext cx="583827" cy="283105"/>
      </dsp:txXfrm>
    </dsp:sp>
    <dsp:sp modelId="{F048F52D-3AD7-44C2-A708-6F6DEDCE9EFC}">
      <dsp:nvSpPr>
        <dsp:cNvPr id="0" name=""/>
        <dsp:cNvSpPr/>
      </dsp:nvSpPr>
      <dsp:spPr>
        <a:xfrm>
          <a:off x="769717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F6E31-A385-4E1E-BD84-6B707A7D3326}">
      <dsp:nvSpPr>
        <dsp:cNvPr id="0" name=""/>
        <dsp:cNvSpPr/>
      </dsp:nvSpPr>
      <dsp:spPr>
        <a:xfrm>
          <a:off x="875582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int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884390" y="818871"/>
        <a:ext cx="463538" cy="283105"/>
      </dsp:txXfrm>
    </dsp:sp>
    <dsp:sp modelId="{D04FAB81-BC9C-4389-A28D-79A93E536607}">
      <dsp:nvSpPr>
        <dsp:cNvPr id="0" name=""/>
        <dsp:cNvSpPr/>
      </dsp:nvSpPr>
      <dsp:spPr>
        <a:xfrm>
          <a:off x="769717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521E0-2CE4-4BB4-AD6F-04B8F6A60485}">
      <dsp:nvSpPr>
        <dsp:cNvPr id="0" name=""/>
        <dsp:cNvSpPr/>
      </dsp:nvSpPr>
      <dsp:spPr>
        <a:xfrm>
          <a:off x="875582" y="1185965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float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884390" y="1194773"/>
        <a:ext cx="463538" cy="283105"/>
      </dsp:txXfrm>
    </dsp:sp>
    <dsp:sp modelId="{6A1830CE-0980-4A45-97B3-7D6B52398B18}">
      <dsp:nvSpPr>
        <dsp:cNvPr id="0" name=""/>
        <dsp:cNvSpPr/>
      </dsp:nvSpPr>
      <dsp:spPr>
        <a:xfrm>
          <a:off x="769717" y="734883"/>
          <a:ext cx="91440" cy="977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345"/>
              </a:lnTo>
              <a:lnTo>
                <a:pt x="105864" y="977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08BB7-33D7-4585-BADC-436D0A62AD2F}">
      <dsp:nvSpPr>
        <dsp:cNvPr id="0" name=""/>
        <dsp:cNvSpPr/>
      </dsp:nvSpPr>
      <dsp:spPr>
        <a:xfrm>
          <a:off x="875582" y="1561867"/>
          <a:ext cx="522302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complex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884390" y="1570675"/>
        <a:ext cx="504686" cy="283105"/>
      </dsp:txXfrm>
    </dsp:sp>
    <dsp:sp modelId="{58D35FFB-76BB-4ADF-AF36-065C8814CA72}">
      <dsp:nvSpPr>
        <dsp:cNvPr id="0" name=""/>
        <dsp:cNvSpPr/>
      </dsp:nvSpPr>
      <dsp:spPr>
        <a:xfrm>
          <a:off x="1507097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Sequence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515905" y="442969"/>
        <a:ext cx="583827" cy="283105"/>
      </dsp:txXfrm>
    </dsp:sp>
    <dsp:sp modelId="{DFBE6CE4-98E6-4F4F-B978-51DC469EB237}">
      <dsp:nvSpPr>
        <dsp:cNvPr id="0" name=""/>
        <dsp:cNvSpPr/>
      </dsp:nvSpPr>
      <dsp:spPr>
        <a:xfrm>
          <a:off x="1521521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09A619-272D-4B1D-B607-94F0B829F425}">
      <dsp:nvSpPr>
        <dsp:cNvPr id="0" name=""/>
        <dsp:cNvSpPr/>
      </dsp:nvSpPr>
      <dsp:spPr>
        <a:xfrm>
          <a:off x="1627385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list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36193" y="818871"/>
        <a:ext cx="463538" cy="283105"/>
      </dsp:txXfrm>
    </dsp:sp>
    <dsp:sp modelId="{A5D393DC-F71F-4937-8E3C-4E7AC92E2613}">
      <dsp:nvSpPr>
        <dsp:cNvPr id="0" name=""/>
        <dsp:cNvSpPr/>
      </dsp:nvSpPr>
      <dsp:spPr>
        <a:xfrm>
          <a:off x="1521521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99E3B6-AEC3-4855-B47F-2E816BFB2D8E}">
      <dsp:nvSpPr>
        <dsp:cNvPr id="0" name=""/>
        <dsp:cNvSpPr/>
      </dsp:nvSpPr>
      <dsp:spPr>
        <a:xfrm>
          <a:off x="1627385" y="1185965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tuple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36193" y="1194773"/>
        <a:ext cx="463538" cy="283105"/>
      </dsp:txXfrm>
    </dsp:sp>
    <dsp:sp modelId="{C385372D-7C65-4C0E-9C48-AA7228EE86FC}">
      <dsp:nvSpPr>
        <dsp:cNvPr id="0" name=""/>
        <dsp:cNvSpPr/>
      </dsp:nvSpPr>
      <dsp:spPr>
        <a:xfrm>
          <a:off x="1521521" y="734883"/>
          <a:ext cx="91440" cy="977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345"/>
              </a:lnTo>
              <a:lnTo>
                <a:pt x="105864" y="977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67696-3126-40BA-8F9A-ACCDF5CD4655}">
      <dsp:nvSpPr>
        <dsp:cNvPr id="0" name=""/>
        <dsp:cNvSpPr/>
      </dsp:nvSpPr>
      <dsp:spPr>
        <a:xfrm>
          <a:off x="1627385" y="1561867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range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36193" y="1570675"/>
        <a:ext cx="463538" cy="283105"/>
      </dsp:txXfrm>
    </dsp:sp>
    <dsp:sp modelId="{DD1C7B08-4603-4EAF-94F5-42C075979449}">
      <dsp:nvSpPr>
        <dsp:cNvPr id="0" name=""/>
        <dsp:cNvSpPr/>
      </dsp:nvSpPr>
      <dsp:spPr>
        <a:xfrm>
          <a:off x="2258901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Mapping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267709" y="442969"/>
        <a:ext cx="583827" cy="283105"/>
      </dsp:txXfrm>
    </dsp:sp>
    <dsp:sp modelId="{83FEE991-CFF6-454E-9EA8-41E252BEE7E9}">
      <dsp:nvSpPr>
        <dsp:cNvPr id="0" name=""/>
        <dsp:cNvSpPr/>
      </dsp:nvSpPr>
      <dsp:spPr>
        <a:xfrm>
          <a:off x="2273325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0D7B2-F9DD-438D-9785-624440690C1E}">
      <dsp:nvSpPr>
        <dsp:cNvPr id="0" name=""/>
        <dsp:cNvSpPr/>
      </dsp:nvSpPr>
      <dsp:spPr>
        <a:xfrm>
          <a:off x="2379189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dict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387997" y="818871"/>
        <a:ext cx="463538" cy="283105"/>
      </dsp:txXfrm>
    </dsp:sp>
    <dsp:sp modelId="{B2767B11-0F1F-41DA-965F-352BA5A35ED6}">
      <dsp:nvSpPr>
        <dsp:cNvPr id="0" name=""/>
        <dsp:cNvSpPr/>
      </dsp:nvSpPr>
      <dsp:spPr>
        <a:xfrm>
          <a:off x="3010705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Set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019513" y="442969"/>
        <a:ext cx="583827" cy="283105"/>
      </dsp:txXfrm>
    </dsp:sp>
    <dsp:sp modelId="{BCFB3340-0E58-4CBB-BC49-1DBE9F0189AC}">
      <dsp:nvSpPr>
        <dsp:cNvPr id="0" name=""/>
        <dsp:cNvSpPr/>
      </dsp:nvSpPr>
      <dsp:spPr>
        <a:xfrm>
          <a:off x="3025129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DF556-1D91-4E57-A0B2-6E8506907A1C}">
      <dsp:nvSpPr>
        <dsp:cNvPr id="0" name=""/>
        <dsp:cNvSpPr/>
      </dsp:nvSpPr>
      <dsp:spPr>
        <a:xfrm>
          <a:off x="3130993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set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139801" y="818871"/>
        <a:ext cx="463538" cy="283105"/>
      </dsp:txXfrm>
    </dsp:sp>
    <dsp:sp modelId="{8AA34BC7-9105-49B1-A4A5-B4111FC7A0D5}">
      <dsp:nvSpPr>
        <dsp:cNvPr id="0" name=""/>
        <dsp:cNvSpPr/>
      </dsp:nvSpPr>
      <dsp:spPr>
        <a:xfrm>
          <a:off x="3025129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92B23-8664-4290-90BB-523C74A4B719}">
      <dsp:nvSpPr>
        <dsp:cNvPr id="0" name=""/>
        <dsp:cNvSpPr/>
      </dsp:nvSpPr>
      <dsp:spPr>
        <a:xfrm>
          <a:off x="3130993" y="1185965"/>
          <a:ext cx="573921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frozenset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139801" y="1194773"/>
        <a:ext cx="556305" cy="283105"/>
      </dsp:txXfrm>
    </dsp:sp>
    <dsp:sp modelId="{43E2C9C6-7019-4CFF-9CB2-96495958DCA0}">
      <dsp:nvSpPr>
        <dsp:cNvPr id="0" name=""/>
        <dsp:cNvSpPr/>
      </dsp:nvSpPr>
      <dsp:spPr>
        <a:xfrm>
          <a:off x="3762509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Boolean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771317" y="442969"/>
        <a:ext cx="583827" cy="283105"/>
      </dsp:txXfrm>
    </dsp:sp>
    <dsp:sp modelId="{AF0C5557-6713-487C-B8F5-38B59374F2D9}">
      <dsp:nvSpPr>
        <dsp:cNvPr id="0" name=""/>
        <dsp:cNvSpPr/>
      </dsp:nvSpPr>
      <dsp:spPr>
        <a:xfrm>
          <a:off x="3776933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BE604-D1E9-448B-93C5-CF93B1580E13}">
      <dsp:nvSpPr>
        <dsp:cNvPr id="0" name=""/>
        <dsp:cNvSpPr/>
      </dsp:nvSpPr>
      <dsp:spPr>
        <a:xfrm>
          <a:off x="3882797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3891605" y="818871"/>
        <a:ext cx="463538" cy="283105"/>
      </dsp:txXfrm>
    </dsp:sp>
    <dsp:sp modelId="{D4AF6D06-B549-42AB-94BF-B096E2314936}">
      <dsp:nvSpPr>
        <dsp:cNvPr id="0" name=""/>
        <dsp:cNvSpPr/>
      </dsp:nvSpPr>
      <dsp:spPr>
        <a:xfrm>
          <a:off x="4514313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Binary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523121" y="442969"/>
        <a:ext cx="583827" cy="283105"/>
      </dsp:txXfrm>
    </dsp:sp>
    <dsp:sp modelId="{AEE0474C-EEF3-43A2-8A58-1CBB9D6025B8}">
      <dsp:nvSpPr>
        <dsp:cNvPr id="0" name=""/>
        <dsp:cNvSpPr/>
      </dsp:nvSpPr>
      <dsp:spPr>
        <a:xfrm>
          <a:off x="4528737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98F64-058D-4CAF-8694-24353F4B89B5}">
      <dsp:nvSpPr>
        <dsp:cNvPr id="0" name=""/>
        <dsp:cNvSpPr/>
      </dsp:nvSpPr>
      <dsp:spPr>
        <a:xfrm>
          <a:off x="4634601" y="810063"/>
          <a:ext cx="481154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bytes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643409" y="818871"/>
        <a:ext cx="463538" cy="283105"/>
      </dsp:txXfrm>
    </dsp:sp>
    <dsp:sp modelId="{9735164B-BCAC-4A1B-8B86-255E413ADC9E}">
      <dsp:nvSpPr>
        <dsp:cNvPr id="0" name=""/>
        <dsp:cNvSpPr/>
      </dsp:nvSpPr>
      <dsp:spPr>
        <a:xfrm>
          <a:off x="4528737" y="734883"/>
          <a:ext cx="91440" cy="601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43"/>
              </a:lnTo>
              <a:lnTo>
                <a:pt x="105864" y="6014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C0BD7-F9A5-4C5F-B779-E897B4B2CB0F}">
      <dsp:nvSpPr>
        <dsp:cNvPr id="0" name=""/>
        <dsp:cNvSpPr/>
      </dsp:nvSpPr>
      <dsp:spPr>
        <a:xfrm>
          <a:off x="4634601" y="1185965"/>
          <a:ext cx="579237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bytearray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643409" y="1194773"/>
        <a:ext cx="561621" cy="283105"/>
      </dsp:txXfrm>
    </dsp:sp>
    <dsp:sp modelId="{29653017-9F12-4CBC-A639-3CA515DD9426}">
      <dsp:nvSpPr>
        <dsp:cNvPr id="0" name=""/>
        <dsp:cNvSpPr/>
      </dsp:nvSpPr>
      <dsp:spPr>
        <a:xfrm>
          <a:off x="4528737" y="734883"/>
          <a:ext cx="91440" cy="977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77345"/>
              </a:lnTo>
              <a:lnTo>
                <a:pt x="105864" y="9773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C660D-7539-4C31-BED6-93B17DF55A59}">
      <dsp:nvSpPr>
        <dsp:cNvPr id="0" name=""/>
        <dsp:cNvSpPr/>
      </dsp:nvSpPr>
      <dsp:spPr>
        <a:xfrm>
          <a:off x="4634601" y="1561867"/>
          <a:ext cx="706483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memoryview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4643409" y="1570675"/>
        <a:ext cx="688867" cy="283105"/>
      </dsp:txXfrm>
    </dsp:sp>
    <dsp:sp modelId="{54ACE4D0-5694-43F0-A86E-2B271A9C0B50}">
      <dsp:nvSpPr>
        <dsp:cNvPr id="0" name=""/>
        <dsp:cNvSpPr/>
      </dsp:nvSpPr>
      <dsp:spPr>
        <a:xfrm>
          <a:off x="5266116" y="434161"/>
          <a:ext cx="601443" cy="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None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274924" y="442969"/>
        <a:ext cx="583827" cy="283105"/>
      </dsp:txXfrm>
    </dsp:sp>
    <dsp:sp modelId="{08824E4A-B282-475F-8B81-3D31A9EE4CDA}">
      <dsp:nvSpPr>
        <dsp:cNvPr id="0" name=""/>
        <dsp:cNvSpPr/>
      </dsp:nvSpPr>
      <dsp:spPr>
        <a:xfrm>
          <a:off x="5280541" y="734883"/>
          <a:ext cx="91440" cy="225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541"/>
              </a:lnTo>
              <a:lnTo>
                <a:pt x="105864" y="225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341B2-BE2F-4CCC-AF82-85083A763068}">
      <dsp:nvSpPr>
        <dsp:cNvPr id="0" name=""/>
        <dsp:cNvSpPr/>
      </dsp:nvSpPr>
      <dsp:spPr>
        <a:xfrm>
          <a:off x="5386405" y="810063"/>
          <a:ext cx="575022" cy="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NoneType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395213" y="818871"/>
        <a:ext cx="557406" cy="283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13/09/1444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435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186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845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511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987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Python Basics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Numbers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Three numeric types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1 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2.8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1j   #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complex</a:t>
            </a:r>
          </a:p>
          <a:p>
            <a:pPr marL="76200" indent="0">
              <a:buNone/>
            </a:pP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min()  max()  abs()</a:t>
            </a:r>
            <a:endParaRPr lang="fr-FR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-  *  /  %  **  //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493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Strings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Single line and multiline string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Hello!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How are you?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'''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F-strings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name, age = 'Alireza' , 24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message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f'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Hello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you are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age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years old!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+  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1859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Booleans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True or 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10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e = 10 &gt; 9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and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e = 10 &gt; 9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or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 =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 not</a:t>
            </a:r>
            <a:r>
              <a:rPr lang="en-US" sz="1100">
                <a:latin typeface="Consolas" panose="020B0609020204030204" pitchFamily="49" charset="0"/>
              </a:rPr>
              <a:t> 2 + 2 == 5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Operators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&lt;  &lt;=  &gt;  &gt;=  ==  !=  and  or  not 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920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Collections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Lists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'cherry’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Dictionaries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'apple'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'green'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'yellow'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'red'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Lists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'cherry', 'apple', 'cherry']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fruits[-3], fruits[1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3], fruits[:-1], fruits[0:-1:2], fruits[::-1])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Lists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fruits[3] = 'orange'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.append(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'kiwi'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.remove(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 err="1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.pop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087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Tuples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allow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('apple', 'banana', 'cherry', 'apple', 'cherry')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print(fruits[0], fruits[-3], fruits[1:3], fruits[:-1], fruits[0:-1:2], fruits[::-1])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tuples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list(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[3]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fruitsList.remove('banana')</a:t>
            </a:r>
            <a:endParaRPr lang="es-E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s-ES" sz="110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tuple(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fruitsList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5122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ordered, </a:t>
            </a:r>
            <a:r>
              <a:rPr lang="en-US" sz="1400">
                <a:solidFill>
                  <a:schemeClr val="accent1"/>
                </a:solidFill>
              </a:rPr>
              <a:t>un</a:t>
            </a:r>
            <a:r>
              <a:rPr lang="en-US" sz="1400"/>
              <a:t>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{'apple', 'banana', 'cherry'}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.add(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fruits.remove('banana')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1016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Join Sets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Join Sets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students = {'Ali', 'Zahra', 'Bahram'}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 = {'Zahra', 'Bahram', 'Nahid'}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allMembers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.union(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.intersection(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notWortudents = students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.symmetric_difference(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workers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nonworkingStudents = students - workers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nonstudentWorkers = workers - students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133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Dictionaries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Ordered, changeable, and </a:t>
            </a:r>
            <a:r>
              <a:rPr lang="en-US" sz="1400">
                <a:solidFill>
                  <a:schemeClr val="accent1"/>
                </a:solidFill>
              </a:rPr>
              <a:t>no</a:t>
            </a:r>
            <a:r>
              <a:rPr lang="en-US" sz="1400"/>
              <a:t> duplicate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{'apple': 'green', 'banana': 'yellow', 'cherry': 'red'}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print(fruits['apple'])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print('orange' in fruits)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print(len(fruits))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.keys()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print(fruits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.values()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Update Dictionaries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fruits['apple'] = 'red'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fruits['kiwi'] = 'green'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fruits.pop('banana')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2694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Conditions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035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0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If statement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a, b = 200, 100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print('a') 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print('b')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print('=')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Shorthand if statement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a, b = 200, 100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print('a')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&gt;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print('b')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 &lt; b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print('=')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56F0BA-8C8D-4448-B963-058407E96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5" t="2330" r="11984" b="11509"/>
          <a:stretch/>
        </p:blipFill>
        <p:spPr>
          <a:xfrm>
            <a:off x="5650612" y="1356255"/>
            <a:ext cx="3028122" cy="319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21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If Statements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if</a:t>
            </a: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score = 18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print('Pass')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18: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A!')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B!')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elif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score &gt;= 12: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C!')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print('with grade D!')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print('Fail!')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3535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 Case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Switch statement</a:t>
            </a: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language = input('What is the programming language you want to learn? 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match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language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'JavaScript'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web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'Python'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Data Scientist.')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'PHP'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backend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'Solidity'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print('You can become a Blockchain developer.')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_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print('The language doesn't matter, what matters is solving problems.')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8890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4498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Execute a set of statements as long as a condition is true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i 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i &lt; 10</a:t>
            </a: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i += 1</a:t>
            </a:r>
          </a:p>
          <a:p>
            <a:pPr marL="76200" indent="0">
              <a:buNone/>
            </a:pP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0167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378585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Iterating over a collection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['apple', 'banana', 'cherry']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print(fruit)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print('Finished!')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Iterating over a string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letter in 'apple':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print(letter)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FD1D7C-639C-48EB-9916-EF6F037D80A5}"/>
              </a:ext>
            </a:extLst>
          </p:cNvPr>
          <p:cNvSpPr txBox="1">
            <a:spLocks/>
          </p:cNvSpPr>
          <p:nvPr/>
        </p:nvSpPr>
        <p:spPr>
          <a:xfrm>
            <a:off x="4572000" y="1142607"/>
            <a:ext cx="3785850" cy="362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Trebuchet MS" panose="020B0603020202020204" pitchFamily="34" charset="0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None/>
            </a:pPr>
            <a:r>
              <a:rPr lang="en-US" sz="1400"/>
              <a:t>Looping Through a Range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range(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20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  <a:p>
            <a:pPr marL="76200" indent="0">
              <a:buNone/>
            </a:pP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range(5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20):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number in range(5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2):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print(number)</a:t>
            </a:r>
          </a:p>
        </p:txBody>
      </p:sp>
    </p:spTree>
    <p:extLst>
      <p:ext uri="{BB962C8B-B14F-4D97-AF65-F5344CB8AC3E}">
        <p14:creationId xmlns:p14="http://schemas.microsoft.com/office/powerpoint/2010/main" val="393089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 and Continue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Break and continue 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for i in range(10):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2: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continue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if i == 5: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break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print(i)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nn-NO" sz="1100">
                <a:latin typeface="Consolas" panose="020B0609020204030204" pitchFamily="49" charset="0"/>
                <a:cs typeface="Courier New" panose="02070309020205020404" pitchFamily="49" charset="0"/>
              </a:rPr>
              <a:t>    print(f'Finished after {i} loops')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1758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while and for loops</a:t>
            </a:r>
            <a:endParaRPr lang="en-US" sz="14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number = 2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adjectives = ['big', 'tasty']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fruits = ['apple', 'banana', 'orange']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number &lt; 5: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adjective in adj: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fruit in fruits: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        print(f'{number} {adjective} {fruit}s')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number +=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47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4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4049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Blocks of code which only run when they are called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print('Hello!')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Arguments and return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greeter(firstName, lastName):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greeting = f'Hello {name}!'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message = greeter('Alireza', 'Nezhadshamsi')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print(message)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230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Python?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4406635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 dirty="0">
                <a:solidFill>
                  <a:schemeClr val="accent1"/>
                </a:solidFill>
              </a:rPr>
              <a:t>Python</a:t>
            </a:r>
            <a:r>
              <a:rPr lang="en-US" sz="1400" dirty="0"/>
              <a:t> is a popular programming language.</a:t>
            </a:r>
            <a:endParaRPr lang="en-US" sz="12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It was created by </a:t>
            </a:r>
            <a:r>
              <a:rPr lang="en-US" sz="1400" dirty="0">
                <a:solidFill>
                  <a:schemeClr val="accent1"/>
                </a:solidFill>
              </a:rPr>
              <a:t>Guido van Rossum</a:t>
            </a:r>
            <a:r>
              <a:rPr lang="en-US" sz="1400" dirty="0"/>
              <a:t>, and released in 1991.</a:t>
            </a:r>
            <a:endParaRPr lang="en-US" sz="1200" dirty="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 dirty="0"/>
              <a:t>It is used for web development, software development, mathematics, system scripting,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F14F1-B97C-4890-9C42-653B2D0F5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8" b="99815" l="2148" r="92148">
                        <a14:foregroundMark x1="43556" y1="82963" x2="26000" y2="83981"/>
                        <a14:foregroundMark x1="26000" y1="83981" x2="9630" y2="96111"/>
                        <a14:foregroundMark x1="9630" y1="96111" x2="50815" y2="84630"/>
                        <a14:foregroundMark x1="50815" y1="84630" x2="71852" y2="85648"/>
                        <a14:foregroundMark x1="71852" y1="85648" x2="89630" y2="85463"/>
                        <a14:foregroundMark x1="89630" y1="85463" x2="69185" y2="97593"/>
                        <a14:foregroundMark x1="69185" y1="97593" x2="47111" y2="95278"/>
                        <a14:foregroundMark x1="47111" y1="95278" x2="42370" y2="98981"/>
                        <a14:foregroundMark x1="92444" y1="90093" x2="89407" y2="83148"/>
                        <a14:foregroundMark x1="7556" y1="82315" x2="6593" y2="99630"/>
                        <a14:foregroundMark x1="4074" y1="96667" x2="2296" y2="99815"/>
                        <a14:foregroundMark x1="36222" y1="95556" x2="21630" y2="99444"/>
                        <a14:foregroundMark x1="36370" y1="97037" x2="35407" y2="99167"/>
                        <a14:foregroundMark x1="37111" y1="96296" x2="40815" y2="97870"/>
                        <a14:foregroundMark x1="42444" y1="99444" x2="35778" y2="99444"/>
                        <a14:foregroundMark x1="32741" y1="13148" x2="52889" y2="9167"/>
                        <a14:foregroundMark x1="52889" y1="9167" x2="44444" y2="9722"/>
                        <a14:foregroundMark x1="68074" y1="11204" x2="62222" y2="2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2662" y="1853748"/>
            <a:ext cx="2755188" cy="220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69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Arguments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Keyword arguments</a:t>
            </a:r>
            <a:endParaRPr lang="en-US" sz="1400"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lastName):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return f'Hello {firstName} {lastName}!'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print(greeter(lastName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'Nezhadshamsi', firstName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'Alireza'))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Default parameter value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greeter(firstName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'Dear', lastName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'user'):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return f'Hello {firstName} {lastName}!'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print(greeter('Alireza', 'Nezhadshamsi'))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1995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Type Annotations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def fullName(firstName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str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, lastName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str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 str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return f'{firstName.title()} {lastName.title()}'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print(fullName('Alireza', 'Nezhadshamsi'))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2232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.</a:t>
            </a: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8834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Small anonymous 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lambda: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print('Hello')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Arguments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greeter = (lambda 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'Dear user': f'Hello {name}!')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print(greeter(name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'Alireza'))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19392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Nested lambda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high_ord_func = lambda x, func: x + func(x)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high_ord_func(2, lambda x: x * 2)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high_ord_func(2, lambda x: x * x)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Single Expression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(lambda x: (x % 2 and 'odd' or 'even'))(7)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4862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5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7425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Except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Test a block of code for errors and handle the error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try: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NameError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print('Variable x is not defined')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print('Something else went wrong')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print('Nothing went wrong')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47684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Handle the error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try: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except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Exception as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e: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print(e)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Raise an error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-1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x &lt; 0: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raise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Exception("Please enter a posetive number")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5659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5" action="ppaction://hlinkfile"/>
              </a:rPr>
              <a:t>github.com/AleeRezaa</a:t>
            </a:r>
            <a:endParaRPr lang="en-US" sz="1100">
              <a:latin typeface="Consolas" panose="020B0609020204030204" pitchFamily="49" charset="0"/>
              <a:hlinkClick r:id="" action="ppaction://hlinkfil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" action="ppaction://hlinkfile"/>
              </a:rPr>
              <a:t>t.me/Alee_Rezaa</a:t>
            </a:r>
            <a:endParaRPr lang="en-US"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6"/>
              </a:rPr>
              <a:t>alee_rezaa@outlook.com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38AF42-7A2B-4C94-8F38-6BBD63194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12" y="1844071"/>
            <a:ext cx="1979675" cy="207041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6C11E7-755C-42DF-B01A-99AF340C4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481" y="1216128"/>
            <a:ext cx="2661037" cy="3326296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48C1C3-CB3D-4A2C-BE4F-1388D71CE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512" y="1864693"/>
            <a:ext cx="1979675" cy="2029167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74122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Variables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5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y = 'Hello World!'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Comments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This is a comment.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Indentation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if 5 &gt; 2:</a:t>
            </a:r>
          </a:p>
          <a:p>
            <a:pPr marL="76200" indent="0">
              <a:buNone/>
            </a:pPr>
            <a:r>
              <a:rPr lang="en-US" sz="1100">
                <a:solidFill>
                  <a:srgbClr val="26262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print('Five is greater than two!')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643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Output and Input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Display output on the screen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'Hello World!'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+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 World!')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 World!')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print('Hello', 'World',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sep =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 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 =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'!')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Take input from user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name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input(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'Enter your name: 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print('Hello', name)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687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807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Variables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Containers for storing data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4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 = 'Sally'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print(x)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Assign multiple values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z = 'Orange'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'Banana'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 'Cherry'</a:t>
            </a:r>
          </a:p>
          <a:p>
            <a:pPr marL="76200" indent="0">
              <a:buNone/>
            </a:pPr>
            <a:endParaRPr lang="en-US" sz="12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One value to multiple variables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y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z 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Orange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592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Data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  <a:scene3d>
            <a:camera prst="orthographicFront"/>
            <a:lightRig rig="threePt" dir="t"/>
          </a:scene3d>
          <a:sp3d/>
        </p:spPr>
        <p:txBody>
          <a:bodyPr>
            <a:flatTx/>
          </a:bodyPr>
          <a:lstStyle/>
          <a:p>
            <a:pPr marL="76200" indent="0">
              <a:buNone/>
            </a:pPr>
            <a:r>
              <a:rPr lang="en-US" sz="1400"/>
              <a:t>Get the type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 = -5j</a:t>
            </a:r>
          </a:p>
          <a:p>
            <a:pPr marL="76200" indent="0">
              <a:buNone/>
            </a:pP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print(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type(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fr-FR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fr-FR" sz="11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fr-FR" sz="1100">
              <a:solidFill>
                <a:schemeClr val="accent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endParaRPr lang="fr-FR" sz="110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en-US" sz="1400"/>
              <a:t>Casting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a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b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c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d =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bool(</a:t>
            </a:r>
            <a:r>
              <a:rPr lang="en-US" sz="110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6270C54-1171-433E-8883-FF8BBBC936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039524"/>
              </p:ext>
            </p:extLst>
          </p:nvPr>
        </p:nvGraphicFramePr>
        <p:xfrm>
          <a:off x="2439466" y="1807447"/>
          <a:ext cx="5964918" cy="2296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11460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1705</Words>
  <Application>Microsoft Office PowerPoint</Application>
  <PresentationFormat>On-screen Show (16:9)</PresentationFormat>
  <Paragraphs>383</Paragraphs>
  <Slides>38</Slides>
  <Notes>8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Trebuchet MS</vt:lpstr>
      <vt:lpstr>Source Sans Pro</vt:lpstr>
      <vt:lpstr>Roboto Slab</vt:lpstr>
      <vt:lpstr>Consolas</vt:lpstr>
      <vt:lpstr>Cordelia template</vt:lpstr>
      <vt:lpstr>Python Basics</vt:lpstr>
      <vt:lpstr>0 Introduction</vt:lpstr>
      <vt:lpstr>What is Python?</vt:lpstr>
      <vt:lpstr>Why Python?</vt:lpstr>
      <vt:lpstr>Syntax</vt:lpstr>
      <vt:lpstr>Output and Input</vt:lpstr>
      <vt:lpstr>1 Variables</vt:lpstr>
      <vt:lpstr>Variables</vt:lpstr>
      <vt:lpstr>Data Types</vt:lpstr>
      <vt:lpstr>Numbers</vt:lpstr>
      <vt:lpstr>Strings</vt:lpstr>
      <vt:lpstr>Booleans</vt:lpstr>
      <vt:lpstr>Collections</vt:lpstr>
      <vt:lpstr>Lists</vt:lpstr>
      <vt:lpstr>Tuples</vt:lpstr>
      <vt:lpstr>Sets</vt:lpstr>
      <vt:lpstr>Join Sets</vt:lpstr>
      <vt:lpstr>Dictionaries</vt:lpstr>
      <vt:lpstr>2 Conditions</vt:lpstr>
      <vt:lpstr>If Statements</vt:lpstr>
      <vt:lpstr>Nested If Statements</vt:lpstr>
      <vt:lpstr>Match Case</vt:lpstr>
      <vt:lpstr>3 Loops</vt:lpstr>
      <vt:lpstr>While Loops</vt:lpstr>
      <vt:lpstr>For Loops</vt:lpstr>
      <vt:lpstr>Break and Continue</vt:lpstr>
      <vt:lpstr>Nested Loops</vt:lpstr>
      <vt:lpstr>4 Functions</vt:lpstr>
      <vt:lpstr>Functions</vt:lpstr>
      <vt:lpstr>Function Arguments</vt:lpstr>
      <vt:lpstr>Function Types</vt:lpstr>
      <vt:lpstr>Nested Functions</vt:lpstr>
      <vt:lpstr>Lambda</vt:lpstr>
      <vt:lpstr>Lambda</vt:lpstr>
      <vt:lpstr>5 Errors</vt:lpstr>
      <vt:lpstr>Try Except</vt:lpstr>
      <vt:lpstr>Exceptions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124</cp:revision>
  <dcterms:modified xsi:type="dcterms:W3CDTF">2023-04-03T08:13:39Z</dcterms:modified>
</cp:coreProperties>
</file>