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85" r:id="rId4"/>
    <p:sldId id="288" r:id="rId5"/>
    <p:sldId id="292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81" r:id="rId18"/>
    <p:sldId id="289" r:id="rId19"/>
    <p:sldId id="282" r:id="rId20"/>
    <p:sldId id="283" r:id="rId21"/>
    <p:sldId id="286" r:id="rId22"/>
    <p:sldId id="287" r:id="rId23"/>
    <p:sldId id="280" r:id="rId24"/>
    <p:sldId id="271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Roboto Slab" panose="020B0604020202020204" charset="0"/>
      <p:regular r:id="rId32"/>
      <p:bold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  <p:embeddedFont>
      <p:font typeface="Trebuchet MS" panose="020B0603020202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05/09/1444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2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</a:rPr>
              <a:t>e = 10 &gt; 9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2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200">
                <a:latin typeface="Consolas" panose="020B0609020204030204" pitchFamily="49" charset="0"/>
              </a:rPr>
              <a:t> 2 + 2 == 4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green'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-3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2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2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2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2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2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2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Unordered, unchangeable, and no duplicate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Numpy</a:t>
            </a:r>
            <a:r>
              <a:rPr lang="en-US"/>
              <a:t>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800"/>
              <a:t>NumPy is a Python library used for working with arrays.</a:t>
            </a:r>
          </a:p>
          <a:p>
            <a:r>
              <a:rPr lang="en-US" sz="1800"/>
              <a:t>NumPy is short for "Numerical Python".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26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0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</a:t>
            </a:r>
            <a:r>
              <a:rPr lang="en-US" b="1"/>
              <a:t>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20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DD34CD-F72B-4BE0-BA61-C48569B9CB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Trebuchet MS" panose="020B0603020202020204" pitchFamily="34" charset="0"/>
              </a:rPr>
              <a:t>Thanks!</a:t>
            </a:r>
            <a:endParaRPr sz="60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 panose="020B0609020204030204" pitchFamily="49" charset="0"/>
              </a:rPr>
              <a:t>t.me/alee_rezaa</a:t>
            </a:r>
            <a:endParaRPr sz="12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 panose="020B0609020204030204" pitchFamily="49" charset="0"/>
              </a:rPr>
              <a:t>alee_rezaa@outlook.com</a:t>
            </a:r>
            <a:endParaRPr sz="12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Python is a popular programming language.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Guido van Rossum, and released in 1991.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10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y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'Hello,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2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759</Words>
  <Application>Microsoft Office PowerPoint</Application>
  <PresentationFormat>On-screen Show (16:9)</PresentationFormat>
  <Paragraphs>179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Consolas</vt:lpstr>
      <vt:lpstr>Arial</vt:lpstr>
      <vt:lpstr>Trebuchet MS</vt:lpstr>
      <vt:lpstr>Roboto Slab</vt:lpstr>
      <vt:lpstr>Source Sans Pro</vt:lpstr>
      <vt:lpstr>Cordelia template</vt:lpstr>
      <vt:lpstr>Python</vt:lpstr>
      <vt:lpstr>0 Basics</vt:lpstr>
      <vt:lpstr>Python Introduction</vt:lpstr>
      <vt:lpstr>Install Requirements</vt:lpstr>
      <vt:lpstr>Jupyter Notebook</vt:lpstr>
      <vt:lpstr>Python Syntax</vt:lpstr>
      <vt:lpstr>Python Variables</vt:lpstr>
      <vt:lpstr>Python Variables</vt:lpstr>
      <vt:lpstr>Python Numbers</vt:lpstr>
      <vt:lpstr>Python Strings</vt:lpstr>
      <vt:lpstr>Python Booleans</vt:lpstr>
      <vt:lpstr>Python Collections</vt:lpstr>
      <vt:lpstr>Python Lists</vt:lpstr>
      <vt:lpstr>Python Tuples</vt:lpstr>
      <vt:lpstr>Python Sets</vt:lpstr>
      <vt:lpstr>Python Sets</vt:lpstr>
      <vt:lpstr>2 NumPy</vt:lpstr>
      <vt:lpstr>Numpy Introduction</vt:lpstr>
      <vt:lpstr>3 Pandas</vt:lpstr>
      <vt:lpstr>4 Matplotlib</vt:lpstr>
      <vt:lpstr>5 Scikit-learn</vt:lpstr>
      <vt:lpstr>6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Nezhadshamsi, Alireza</cp:lastModifiedBy>
  <cp:revision>41</cp:revision>
  <dcterms:modified xsi:type="dcterms:W3CDTF">2023-03-26T10:52:52Z</dcterms:modified>
</cp:coreProperties>
</file>