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2" r:id="rId3"/>
    <p:sldId id="341" r:id="rId4"/>
    <p:sldId id="289" r:id="rId5"/>
    <p:sldId id="337" r:id="rId6"/>
    <p:sldId id="338" r:id="rId7"/>
    <p:sldId id="339" r:id="rId8"/>
    <p:sldId id="342" r:id="rId9"/>
    <p:sldId id="343" r:id="rId10"/>
    <p:sldId id="334" r:id="rId11"/>
    <p:sldId id="335" r:id="rId12"/>
    <p:sldId id="340" r:id="rId13"/>
    <p:sldId id="280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13/09/1444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Iterating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631</Words>
  <Application>Microsoft Office PowerPoint</Application>
  <PresentationFormat>On-screen Show (16:9)</PresentationFormat>
  <Paragraphs>114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Arial</vt:lpstr>
      <vt:lpstr>Trebuchet MS</vt:lpstr>
      <vt:lpstr>Source Sans Pro</vt:lpstr>
      <vt:lpstr>Roboto Slab</vt:lpstr>
      <vt:lpstr>Cordelia template</vt:lpstr>
      <vt:lpstr>Data Science</vt:lpstr>
      <vt:lpstr>0 Introduction</vt:lpstr>
      <vt:lpstr>1 Numpy</vt:lpstr>
      <vt:lpstr>Introduction</vt:lpstr>
      <vt:lpstr>Arrays</vt:lpstr>
      <vt:lpstr>Data Types</vt:lpstr>
      <vt:lpstr>Copy and View</vt:lpstr>
      <vt:lpstr>Shape</vt:lpstr>
      <vt:lpstr>Iterating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123</cp:revision>
  <dcterms:modified xsi:type="dcterms:W3CDTF">2023-04-03T12:23:30Z</dcterms:modified>
</cp:coreProperties>
</file>