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256" r:id="rId2"/>
    <p:sldId id="288" r:id="rId3"/>
    <p:sldId id="280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Roboto Slab" panose="020B0604020202020204" charset="0"/>
      <p:regular r:id="rId11"/>
      <p:bold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Learn Python Programming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Requirements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Download and install Python: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2"/>
              </a:rPr>
              <a:t>https://www.python.org/downloads/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Visual Studio Code: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3"/>
              </a:rPr>
              <a:t>https://code.visualstudio.com/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and install Git: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hlinkClick r:id="rId4"/>
              </a:rPr>
              <a:t>https://git-scm.com/downloads/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0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77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 Slab</vt:lpstr>
      <vt:lpstr>Arial</vt:lpstr>
      <vt:lpstr>Trebuchet MS</vt:lpstr>
      <vt:lpstr>Consolas</vt:lpstr>
      <vt:lpstr>Source Sans Pro</vt:lpstr>
      <vt:lpstr>Cordelia template</vt:lpstr>
      <vt:lpstr>Learn Python Programming</vt:lpstr>
      <vt:lpstr>Install Requirements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117</cp:revision>
  <dcterms:modified xsi:type="dcterms:W3CDTF">2023-03-29T11:20:02Z</dcterms:modified>
</cp:coreProperties>
</file>