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1" r:id="rId3"/>
    <p:sldId id="328" r:id="rId4"/>
    <p:sldId id="329" r:id="rId5"/>
    <p:sldId id="327" r:id="rId6"/>
    <p:sldId id="325" r:id="rId7"/>
    <p:sldId id="333" r:id="rId8"/>
    <p:sldId id="280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Roboto Slab" panose="020B0604020202020204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Number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Object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Null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56436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55343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739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39" y="0"/>
        <a:ext cx="490866" cy="441936"/>
      </dsp:txXfrm>
    </dsp:sp>
    <dsp:sp modelId="{47BBA44C-4E23-4EC7-B4B9-6763A87153D9}">
      <dsp:nvSpPr>
        <dsp:cNvPr id="0" name=""/>
        <dsp:cNvSpPr/>
      </dsp:nvSpPr>
      <dsp:spPr>
        <a:xfrm>
          <a:off x="49826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61328" y="453438"/>
        <a:ext cx="369688" cy="934525"/>
      </dsp:txXfrm>
    </dsp:sp>
    <dsp:sp modelId="{1630C2DF-9DCE-451A-8C62-21405789F2EB}">
      <dsp:nvSpPr>
        <dsp:cNvPr id="0" name=""/>
        <dsp:cNvSpPr/>
      </dsp:nvSpPr>
      <dsp:spPr>
        <a:xfrm>
          <a:off x="528420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Number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8420" y="0"/>
        <a:ext cx="490866" cy="441936"/>
      </dsp:txXfrm>
    </dsp:sp>
    <dsp:sp modelId="{AB4E0267-B8C1-4B76-B4D6-08108DE5A630}">
      <dsp:nvSpPr>
        <dsp:cNvPr id="0" name=""/>
        <dsp:cNvSpPr/>
      </dsp:nvSpPr>
      <dsp:spPr>
        <a:xfrm>
          <a:off x="577507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453870"/>
        <a:ext cx="369688" cy="421162"/>
      </dsp:txXfrm>
    </dsp:sp>
    <dsp:sp modelId="{8289D31D-920D-4A2E-809B-E8C770179FAD}">
      <dsp:nvSpPr>
        <dsp:cNvPr id="0" name=""/>
        <dsp:cNvSpPr/>
      </dsp:nvSpPr>
      <dsp:spPr>
        <a:xfrm>
          <a:off x="577507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966370"/>
        <a:ext cx="369688" cy="421162"/>
      </dsp:txXfrm>
    </dsp:sp>
    <dsp:sp modelId="{5E5096A3-BBB4-456C-81E1-B54F3A39AA32}">
      <dsp:nvSpPr>
        <dsp:cNvPr id="0" name=""/>
        <dsp:cNvSpPr/>
      </dsp:nvSpPr>
      <dsp:spPr>
        <a:xfrm>
          <a:off x="1056101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056101" y="0"/>
        <a:ext cx="490866" cy="441936"/>
      </dsp:txXfrm>
    </dsp:sp>
    <dsp:sp modelId="{70476262-9C72-4B90-B06C-730A1960AAAF}">
      <dsp:nvSpPr>
        <dsp:cNvPr id="0" name=""/>
        <dsp:cNvSpPr/>
      </dsp:nvSpPr>
      <dsp:spPr>
        <a:xfrm>
          <a:off x="1105188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453870"/>
        <a:ext cx="369688" cy="421162"/>
      </dsp:txXfrm>
    </dsp:sp>
    <dsp:sp modelId="{0F351286-CFBF-47ED-A59E-C97C84010752}">
      <dsp:nvSpPr>
        <dsp:cNvPr id="0" name=""/>
        <dsp:cNvSpPr/>
      </dsp:nvSpPr>
      <dsp:spPr>
        <a:xfrm>
          <a:off x="1105188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966370"/>
        <a:ext cx="369688" cy="421162"/>
      </dsp:txXfrm>
    </dsp:sp>
    <dsp:sp modelId="{AF7BC0AB-C8AA-4AEE-AF94-DF413838A7CA}">
      <dsp:nvSpPr>
        <dsp:cNvPr id="0" name=""/>
        <dsp:cNvSpPr/>
      </dsp:nvSpPr>
      <dsp:spPr>
        <a:xfrm>
          <a:off x="1583782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Object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83782" y="0"/>
        <a:ext cx="490866" cy="441936"/>
      </dsp:txXfrm>
    </dsp:sp>
    <dsp:sp modelId="{2B8BB693-3130-4291-A895-B14D170E4268}">
      <dsp:nvSpPr>
        <dsp:cNvPr id="0" name=""/>
        <dsp:cNvSpPr/>
      </dsp:nvSpPr>
      <dsp:spPr>
        <a:xfrm>
          <a:off x="1632869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44371" y="453438"/>
        <a:ext cx="369688" cy="934525"/>
      </dsp:txXfrm>
    </dsp:sp>
    <dsp:sp modelId="{CF11258F-8AA7-493F-A815-D62B60769D0B}">
      <dsp:nvSpPr>
        <dsp:cNvPr id="0" name=""/>
        <dsp:cNvSpPr/>
      </dsp:nvSpPr>
      <dsp:spPr>
        <a:xfrm>
          <a:off x="2111463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11463" y="0"/>
        <a:ext cx="490866" cy="441936"/>
      </dsp:txXfrm>
    </dsp:sp>
    <dsp:sp modelId="{10C2826D-413D-46EE-8FB2-A29C12048495}">
      <dsp:nvSpPr>
        <dsp:cNvPr id="0" name=""/>
        <dsp:cNvSpPr/>
      </dsp:nvSpPr>
      <dsp:spPr>
        <a:xfrm>
          <a:off x="2160550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72052" y="453438"/>
        <a:ext cx="369688" cy="934525"/>
      </dsp:txXfrm>
    </dsp:sp>
    <dsp:sp modelId="{5D274D34-9A04-4BAB-BF2D-F55EA91221D2}">
      <dsp:nvSpPr>
        <dsp:cNvPr id="0" name=""/>
        <dsp:cNvSpPr/>
      </dsp:nvSpPr>
      <dsp:spPr>
        <a:xfrm>
          <a:off x="2639145" y="0"/>
          <a:ext cx="767891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Null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639145" y="0"/>
        <a:ext cx="767891" cy="441936"/>
      </dsp:txXfrm>
    </dsp:sp>
    <dsp:sp modelId="{9076CBF7-A7C5-4370-9330-BB5E6AFF0DE4}">
      <dsp:nvSpPr>
        <dsp:cNvPr id="0" name=""/>
        <dsp:cNvSpPr/>
      </dsp:nvSpPr>
      <dsp:spPr>
        <a:xfrm>
          <a:off x="2718080" y="442404"/>
          <a:ext cx="610020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735947" y="460271"/>
        <a:ext cx="574286" cy="92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Modules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Python Modules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json.loads(x)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json.dumps(x)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280305"/>
              </p:ext>
            </p:extLst>
          </p:nvPr>
        </p:nvGraphicFramePr>
        <p:xfrm>
          <a:off x="4996608" y="2219261"/>
          <a:ext cx="3407776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340</Words>
  <Application>Microsoft Office PowerPoint</Application>
  <PresentationFormat>On-screen Show (16:9)</PresentationFormat>
  <Paragraphs>79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Trebuchet MS</vt:lpstr>
      <vt:lpstr>Source Sans Pro</vt:lpstr>
      <vt:lpstr>Roboto Slab</vt:lpstr>
      <vt:lpstr>Consolas</vt:lpstr>
      <vt:lpstr>Cordelia template</vt:lpstr>
      <vt:lpstr>Python Modules</vt:lpstr>
      <vt:lpstr>1 Python Modules</vt:lpstr>
      <vt:lpstr>Introduction</vt:lpstr>
      <vt:lpstr>Datetime</vt:lpstr>
      <vt:lpstr>Math</vt:lpstr>
      <vt:lpstr>JSON</vt:lpstr>
      <vt:lpstr>Packages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118</cp:revision>
  <dcterms:modified xsi:type="dcterms:W3CDTF">2023-03-29T11:20:40Z</dcterms:modified>
</cp:coreProperties>
</file>