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"/>
  </p:notesMasterIdLst>
  <p:handoutMasterIdLst>
    <p:handoutMasterId r:id="rId6"/>
  </p:handoutMasterIdLst>
  <p:sldIdLst>
    <p:sldId id="256" r:id="rId2"/>
    <p:sldId id="287" r:id="rId3"/>
    <p:sldId id="280" r:id="rId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7"/>
      <p:bold r:id="rId8"/>
      <p:italic r:id="rId9"/>
      <p:boldItalic r:id="rId10"/>
    </p:embeddedFont>
    <p:embeddedFont>
      <p:font typeface="Roboto Slab" panose="020B0604020202020204" charset="0"/>
      <p:regular r:id="rId11"/>
      <p:bold r:id="rId12"/>
    </p:embeddedFont>
    <p:embeddedFont>
      <p:font typeface="Source Sans Pro" panose="020B0503030403020204" pitchFamily="34" charset="0"/>
      <p:regular r:id="rId13"/>
      <p:bold r:id="rId14"/>
      <p:italic r:id="rId15"/>
      <p:boldItalic r:id="rId16"/>
    </p:embeddedFont>
    <p:embeddedFont>
      <p:font typeface="Trebuchet MS" panose="020B0603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24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9.fntdata"/><Relationship Id="rId23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08/09/1444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799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effectLst/>
              </a:rPr>
              <a:t>Web Scraping</a:t>
            </a:r>
            <a:endParaRPr lang="en-US"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1</a:t>
            </a:r>
            <a:endParaRPr sz="6000">
              <a:solidFill>
                <a:srgbClr val="E6E6E6"/>
              </a:solidFill>
            </a:endParaRPr>
          </a:p>
          <a:p>
            <a:r>
              <a:rPr lang="en-US">
                <a:effectLst/>
              </a:rPr>
              <a:t>Web Scraping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8335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5" action="ppaction://hlinkfile"/>
              </a:rPr>
              <a:t>github.com/AleeRezaa</a:t>
            </a:r>
            <a:endParaRPr lang="en-US" sz="1100">
              <a:latin typeface="Consolas" panose="020B0609020204030204" pitchFamily="49" charset="0"/>
              <a:hlinkClick r:id="" action="ppaction://hlinkfil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" action="ppaction://hlinkfile"/>
              </a:rPr>
              <a:t>t.me/Alee_Rezaa</a:t>
            </a:r>
            <a:endParaRPr lang="en-US"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6"/>
              </a:rPr>
              <a:t>alee_rezaa@outlook.com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34</Words>
  <Application>Microsoft Office PowerPoint</Application>
  <PresentationFormat>On-screen Show (16:9)</PresentationFormat>
  <Paragraphs>10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Trebuchet MS</vt:lpstr>
      <vt:lpstr>Roboto Slab</vt:lpstr>
      <vt:lpstr>Consolas</vt:lpstr>
      <vt:lpstr>Source Sans Pro</vt:lpstr>
      <vt:lpstr>Cordelia template</vt:lpstr>
      <vt:lpstr>Web Scraping</vt:lpstr>
      <vt:lpstr>1 Web Scraping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Nezhadshamsi, Alireza</cp:lastModifiedBy>
  <cp:revision>117</cp:revision>
  <dcterms:modified xsi:type="dcterms:W3CDTF">2023-03-29T11:21:07Z</dcterms:modified>
</cp:coreProperties>
</file>