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9" r:id="rId3"/>
    <p:sldId id="285" r:id="rId4"/>
    <p:sldId id="337" r:id="rId5"/>
    <p:sldId id="290" r:id="rId6"/>
    <p:sldId id="312" r:id="rId7"/>
    <p:sldId id="33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33" r:id="rId20"/>
    <p:sldId id="303" r:id="rId21"/>
    <p:sldId id="304" r:id="rId22"/>
    <p:sldId id="330" r:id="rId23"/>
    <p:sldId id="334" r:id="rId24"/>
    <p:sldId id="305" r:id="rId25"/>
    <p:sldId id="307" r:id="rId26"/>
    <p:sldId id="309" r:id="rId27"/>
    <p:sldId id="310" r:id="rId28"/>
    <p:sldId id="335" r:id="rId29"/>
    <p:sldId id="313" r:id="rId30"/>
    <p:sldId id="314" r:id="rId31"/>
    <p:sldId id="317" r:id="rId32"/>
    <p:sldId id="315" r:id="rId33"/>
    <p:sldId id="316" r:id="rId34"/>
    <p:sldId id="336" r:id="rId35"/>
    <p:sldId id="318" r:id="rId36"/>
    <p:sldId id="319" r:id="rId37"/>
    <p:sldId id="339" r:id="rId38"/>
    <p:sldId id="328" r:id="rId39"/>
    <p:sldId id="338" r:id="rId40"/>
    <p:sldId id="329" r:id="rId41"/>
    <p:sldId id="327" r:id="rId42"/>
    <p:sldId id="325" r:id="rId43"/>
    <p:sldId id="340" r:id="rId44"/>
    <p:sldId id="280" r:id="rId4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Roboto Slab" panose="020B0604020202020204" charset="0"/>
      <p:regular r:id="rId52"/>
      <p:bold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  <p:embeddedFont>
      <p:font typeface="Trebuchet MS" panose="020B060302020202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Number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Object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Null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D87B6FC8-262E-41EC-892F-8CC363420B2B}" type="pres">
      <dgm:prSet presAssocID="{B03FEEC4-BD42-4FA2-AFF5-06A3CBF58EBF}" presName="theList" presStyleCnt="0">
        <dgm:presLayoutVars>
          <dgm:dir/>
          <dgm:animLvl val="lvl"/>
          <dgm:resizeHandles val="exact"/>
        </dgm:presLayoutVars>
      </dgm:prSet>
      <dgm:spPr/>
    </dgm:pt>
    <dgm:pt modelId="{2A3E5BBC-097F-43C6-8DBC-F281ECD7007B}" type="pres">
      <dgm:prSet presAssocID="{29F5B089-C020-47A1-BA6E-C53ACFE01AFD}" presName="compNode" presStyleCnt="0"/>
      <dgm:spPr/>
    </dgm:pt>
    <dgm:pt modelId="{64D8D2BB-20B0-47FE-BDA0-4232677CD376}" type="pres">
      <dgm:prSet presAssocID="{29F5B089-C020-47A1-BA6E-C53ACFE01AFD}" presName="aNode" presStyleLbl="bgShp" presStyleIdx="0" presStyleCnt="6"/>
      <dgm:spPr/>
    </dgm:pt>
    <dgm:pt modelId="{F9CE335E-E3DD-49C3-AB6C-18D0EB887E60}" type="pres">
      <dgm:prSet presAssocID="{29F5B089-C020-47A1-BA6E-C53ACFE01AFD}" presName="textNode" presStyleLbl="bgShp" presStyleIdx="0" presStyleCnt="6"/>
      <dgm:spPr/>
    </dgm:pt>
    <dgm:pt modelId="{002CBD17-5B3B-4560-AAF6-0D982765BF37}" type="pres">
      <dgm:prSet presAssocID="{29F5B089-C020-47A1-BA6E-C53ACFE01AFD}" presName="compChildNode" presStyleCnt="0"/>
      <dgm:spPr/>
    </dgm:pt>
    <dgm:pt modelId="{C8FF22D7-2D0B-4029-AE95-9BAD11476D1D}" type="pres">
      <dgm:prSet presAssocID="{29F5B089-C020-47A1-BA6E-C53ACFE01AFD}" presName="theInnerList" presStyleCnt="0"/>
      <dgm:spPr/>
    </dgm:pt>
    <dgm:pt modelId="{47BBA44C-4E23-4EC7-B4B9-6763A87153D9}" type="pres">
      <dgm:prSet presAssocID="{10D6A351-883B-4D66-AB4E-DE2C9FFAC93F}" presName="childNode" presStyleLbl="node1" presStyleIdx="0" presStyleCnt="8">
        <dgm:presLayoutVars>
          <dgm:bulletEnabled val="1"/>
        </dgm:presLayoutVars>
      </dgm:prSet>
      <dgm:spPr/>
    </dgm:pt>
    <dgm:pt modelId="{624F9F63-0435-481D-A0F6-5D571CC13F2A}" type="pres">
      <dgm:prSet presAssocID="{29F5B089-C020-47A1-BA6E-C53ACFE01AFD}" presName="aSpace" presStyleCnt="0"/>
      <dgm:spPr/>
    </dgm:pt>
    <dgm:pt modelId="{DC580A4A-7BC0-44EC-860D-FB1CE313DCD4}" type="pres">
      <dgm:prSet presAssocID="{45235256-D067-4271-BB39-BA3EC220D0B7}" presName="compNode" presStyleCnt="0"/>
      <dgm:spPr/>
    </dgm:pt>
    <dgm:pt modelId="{1630C2DF-9DCE-451A-8C62-21405789F2EB}" type="pres">
      <dgm:prSet presAssocID="{45235256-D067-4271-BB39-BA3EC220D0B7}" presName="aNode" presStyleLbl="bgShp" presStyleIdx="1" presStyleCnt="6"/>
      <dgm:spPr/>
    </dgm:pt>
    <dgm:pt modelId="{495C4F81-0CE5-4DCE-92E6-0434CF84FB14}" type="pres">
      <dgm:prSet presAssocID="{45235256-D067-4271-BB39-BA3EC220D0B7}" presName="textNode" presStyleLbl="bgShp" presStyleIdx="1" presStyleCnt="6"/>
      <dgm:spPr/>
    </dgm:pt>
    <dgm:pt modelId="{244E4E83-EB2F-461C-BAC4-42BC00E0ABF8}" type="pres">
      <dgm:prSet presAssocID="{45235256-D067-4271-BB39-BA3EC220D0B7}" presName="compChildNode" presStyleCnt="0"/>
      <dgm:spPr/>
    </dgm:pt>
    <dgm:pt modelId="{374B4FFD-D005-447A-9EF8-97AB973C7B5E}" type="pres">
      <dgm:prSet presAssocID="{45235256-D067-4271-BB39-BA3EC220D0B7}" presName="theInnerList" presStyleCnt="0"/>
      <dgm:spPr/>
    </dgm:pt>
    <dgm:pt modelId="{AB4E0267-B8C1-4B76-B4D6-08108DE5A630}" type="pres">
      <dgm:prSet presAssocID="{4802AFEA-D6BF-4435-9337-AEAAF82FE91D}" presName="childNode" presStyleLbl="node1" presStyleIdx="1" presStyleCnt="8">
        <dgm:presLayoutVars>
          <dgm:bulletEnabled val="1"/>
        </dgm:presLayoutVars>
      </dgm:prSet>
      <dgm:spPr/>
    </dgm:pt>
    <dgm:pt modelId="{96F674B4-F613-45A4-92C4-B5C5F729FF3A}" type="pres">
      <dgm:prSet presAssocID="{4802AFEA-D6BF-4435-9337-AEAAF82FE91D}" presName="aSpace2" presStyleCnt="0"/>
      <dgm:spPr/>
    </dgm:pt>
    <dgm:pt modelId="{8289D31D-920D-4A2E-809B-E8C770179FAD}" type="pres">
      <dgm:prSet presAssocID="{B4608957-16BD-4D27-B20E-263F8C3281F6}" presName="childNode" presStyleLbl="node1" presStyleIdx="2" presStyleCnt="8">
        <dgm:presLayoutVars>
          <dgm:bulletEnabled val="1"/>
        </dgm:presLayoutVars>
      </dgm:prSet>
      <dgm:spPr/>
    </dgm:pt>
    <dgm:pt modelId="{7DAE6E7C-1519-4B82-8DA0-91A4390D925C}" type="pres">
      <dgm:prSet presAssocID="{45235256-D067-4271-BB39-BA3EC220D0B7}" presName="aSpace" presStyleCnt="0"/>
      <dgm:spPr/>
    </dgm:pt>
    <dgm:pt modelId="{7762A7C0-59DD-4DD7-9F03-05052DA3B464}" type="pres">
      <dgm:prSet presAssocID="{F475BC23-2EE4-4FF2-A798-32AFA96F15A4}" presName="compNode" presStyleCnt="0"/>
      <dgm:spPr/>
    </dgm:pt>
    <dgm:pt modelId="{5E5096A3-BBB4-456C-81E1-B54F3A39AA32}" type="pres">
      <dgm:prSet presAssocID="{F475BC23-2EE4-4FF2-A798-32AFA96F15A4}" presName="aNode" presStyleLbl="bgShp" presStyleIdx="2" presStyleCnt="6"/>
      <dgm:spPr/>
    </dgm:pt>
    <dgm:pt modelId="{6D45AA89-6BE0-42DF-AF24-3E6F7DBEF874}" type="pres">
      <dgm:prSet presAssocID="{F475BC23-2EE4-4FF2-A798-32AFA96F15A4}" presName="textNode" presStyleLbl="bgShp" presStyleIdx="2" presStyleCnt="6"/>
      <dgm:spPr/>
    </dgm:pt>
    <dgm:pt modelId="{7DB569C3-132B-404F-B6A8-5B8C413F728D}" type="pres">
      <dgm:prSet presAssocID="{F475BC23-2EE4-4FF2-A798-32AFA96F15A4}" presName="compChildNode" presStyleCnt="0"/>
      <dgm:spPr/>
    </dgm:pt>
    <dgm:pt modelId="{6F2C7286-9535-4483-85B9-D8AAC1616427}" type="pres">
      <dgm:prSet presAssocID="{F475BC23-2EE4-4FF2-A798-32AFA96F15A4}" presName="theInnerList" presStyleCnt="0"/>
      <dgm:spPr/>
    </dgm:pt>
    <dgm:pt modelId="{70476262-9C72-4B90-B06C-730A1960AAAF}" type="pres">
      <dgm:prSet presAssocID="{B25004D7-C6AA-4204-9549-262323E3EB14}" presName="childNode" presStyleLbl="node1" presStyleIdx="3" presStyleCnt="8">
        <dgm:presLayoutVars>
          <dgm:bulletEnabled val="1"/>
        </dgm:presLayoutVars>
      </dgm:prSet>
      <dgm:spPr/>
    </dgm:pt>
    <dgm:pt modelId="{111C35C2-D3E0-4383-93A4-2C90E945093F}" type="pres">
      <dgm:prSet presAssocID="{B25004D7-C6AA-4204-9549-262323E3EB14}" presName="aSpace2" presStyleCnt="0"/>
      <dgm:spPr/>
    </dgm:pt>
    <dgm:pt modelId="{0F351286-CFBF-47ED-A59E-C97C84010752}" type="pres">
      <dgm:prSet presAssocID="{4B7A8A3F-C0A6-4847-86C6-FCEDF752C394}" presName="childNode" presStyleLbl="node1" presStyleIdx="4" presStyleCnt="8">
        <dgm:presLayoutVars>
          <dgm:bulletEnabled val="1"/>
        </dgm:presLayoutVars>
      </dgm:prSet>
      <dgm:spPr/>
    </dgm:pt>
    <dgm:pt modelId="{45DD3970-C44C-4209-902C-C2B8663F9AB1}" type="pres">
      <dgm:prSet presAssocID="{F475BC23-2EE4-4FF2-A798-32AFA96F15A4}" presName="aSpace" presStyleCnt="0"/>
      <dgm:spPr/>
    </dgm:pt>
    <dgm:pt modelId="{368B23C1-C527-4291-A4CD-3DF8F788BD3E}" type="pres">
      <dgm:prSet presAssocID="{DA7A0BE8-9D8C-4592-A2B0-558E481D6D55}" presName="compNode" presStyleCnt="0"/>
      <dgm:spPr/>
    </dgm:pt>
    <dgm:pt modelId="{AF7BC0AB-C8AA-4AEE-AF94-DF413838A7CA}" type="pres">
      <dgm:prSet presAssocID="{DA7A0BE8-9D8C-4592-A2B0-558E481D6D55}" presName="aNode" presStyleLbl="bgShp" presStyleIdx="3" presStyleCnt="6"/>
      <dgm:spPr/>
    </dgm:pt>
    <dgm:pt modelId="{FDEB5FFD-2482-48D9-9239-6594D4379B02}" type="pres">
      <dgm:prSet presAssocID="{DA7A0BE8-9D8C-4592-A2B0-558E481D6D55}" presName="textNode" presStyleLbl="bgShp" presStyleIdx="3" presStyleCnt="6"/>
      <dgm:spPr/>
    </dgm:pt>
    <dgm:pt modelId="{D63B4628-755E-497F-9AD9-68279EE79BF4}" type="pres">
      <dgm:prSet presAssocID="{DA7A0BE8-9D8C-4592-A2B0-558E481D6D55}" presName="compChildNode" presStyleCnt="0"/>
      <dgm:spPr/>
    </dgm:pt>
    <dgm:pt modelId="{D984D75E-37E1-487B-91D9-58D2941B4D16}" type="pres">
      <dgm:prSet presAssocID="{DA7A0BE8-9D8C-4592-A2B0-558E481D6D55}" presName="theInnerList" presStyleCnt="0"/>
      <dgm:spPr/>
    </dgm:pt>
    <dgm:pt modelId="{2B8BB693-3130-4291-A895-B14D170E4268}" type="pres">
      <dgm:prSet presAssocID="{2BBD3A30-A00E-4E9B-8930-786EEB97150D}" presName="childNode" presStyleLbl="node1" presStyleIdx="5" presStyleCnt="8">
        <dgm:presLayoutVars>
          <dgm:bulletEnabled val="1"/>
        </dgm:presLayoutVars>
      </dgm:prSet>
      <dgm:spPr/>
    </dgm:pt>
    <dgm:pt modelId="{27564529-1480-413D-9A9A-8AFDF20D50C5}" type="pres">
      <dgm:prSet presAssocID="{DA7A0BE8-9D8C-4592-A2B0-558E481D6D55}" presName="aSpace" presStyleCnt="0"/>
      <dgm:spPr/>
    </dgm:pt>
    <dgm:pt modelId="{752ACD10-D9FB-483B-B9B2-04B5A5B046D3}" type="pres">
      <dgm:prSet presAssocID="{E3E440A0-E579-47E4-A67E-2A07A484421A}" presName="compNode" presStyleCnt="0"/>
      <dgm:spPr/>
    </dgm:pt>
    <dgm:pt modelId="{CF11258F-8AA7-493F-A815-D62B60769D0B}" type="pres">
      <dgm:prSet presAssocID="{E3E440A0-E579-47E4-A67E-2A07A484421A}" presName="aNode" presStyleLbl="bgShp" presStyleIdx="4" presStyleCnt="6"/>
      <dgm:spPr/>
    </dgm:pt>
    <dgm:pt modelId="{04D9F3A0-CB2D-4132-9E71-4D13B98659E9}" type="pres">
      <dgm:prSet presAssocID="{E3E440A0-E579-47E4-A67E-2A07A484421A}" presName="textNode" presStyleLbl="bgShp" presStyleIdx="4" presStyleCnt="6"/>
      <dgm:spPr/>
    </dgm:pt>
    <dgm:pt modelId="{E259DD24-C99B-42DB-BE09-B72C024533A3}" type="pres">
      <dgm:prSet presAssocID="{E3E440A0-E579-47E4-A67E-2A07A484421A}" presName="compChildNode" presStyleCnt="0"/>
      <dgm:spPr/>
    </dgm:pt>
    <dgm:pt modelId="{9EC1DE91-A93B-4709-802B-0EB622FC9037}" type="pres">
      <dgm:prSet presAssocID="{E3E440A0-E579-47E4-A67E-2A07A484421A}" presName="theInnerList" presStyleCnt="0"/>
      <dgm:spPr/>
    </dgm:pt>
    <dgm:pt modelId="{10C2826D-413D-46EE-8FB2-A29C12048495}" type="pres">
      <dgm:prSet presAssocID="{1B5042C9-2484-4FEE-B87E-01798395B413}" presName="childNode" presStyleLbl="node1" presStyleIdx="6" presStyleCnt="8">
        <dgm:presLayoutVars>
          <dgm:bulletEnabled val="1"/>
        </dgm:presLayoutVars>
      </dgm:prSet>
      <dgm:spPr/>
    </dgm:pt>
    <dgm:pt modelId="{070A9B04-F865-4FC4-825F-85F113605A1B}" type="pres">
      <dgm:prSet presAssocID="{E3E440A0-E579-47E4-A67E-2A07A484421A}" presName="aSpace" presStyleCnt="0"/>
      <dgm:spPr/>
    </dgm:pt>
    <dgm:pt modelId="{42A5CBA3-3C06-4A2C-8BC1-F19E2DBF28D4}" type="pres">
      <dgm:prSet presAssocID="{1D554287-9858-42D9-8006-845A9F9660BF}" presName="compNode" presStyleCnt="0"/>
      <dgm:spPr/>
    </dgm:pt>
    <dgm:pt modelId="{5D274D34-9A04-4BAB-BF2D-F55EA91221D2}" type="pres">
      <dgm:prSet presAssocID="{1D554287-9858-42D9-8006-845A9F9660BF}" presName="aNode" presStyleLbl="bgShp" presStyleIdx="5" presStyleCnt="6" custScaleX="156436"/>
      <dgm:spPr/>
    </dgm:pt>
    <dgm:pt modelId="{7303FD77-F051-4E21-A92B-66283E503B2B}" type="pres">
      <dgm:prSet presAssocID="{1D554287-9858-42D9-8006-845A9F9660BF}" presName="textNode" presStyleLbl="bgShp" presStyleIdx="5" presStyleCnt="6"/>
      <dgm:spPr/>
    </dgm:pt>
    <dgm:pt modelId="{AA7F6BCC-17FB-496B-B7FC-960A0D046B2A}" type="pres">
      <dgm:prSet presAssocID="{1D554287-9858-42D9-8006-845A9F9660BF}" presName="compChildNode" presStyleCnt="0"/>
      <dgm:spPr/>
    </dgm:pt>
    <dgm:pt modelId="{F95F1498-8465-432B-9480-A935DBE3A87A}" type="pres">
      <dgm:prSet presAssocID="{1D554287-9858-42D9-8006-845A9F9660BF}" presName="theInnerList" presStyleCnt="0"/>
      <dgm:spPr/>
    </dgm:pt>
    <dgm:pt modelId="{9076CBF7-A7C5-4370-9330-BB5E6AFF0DE4}" type="pres">
      <dgm:prSet presAssocID="{63109884-56AF-49D5-8398-E8CA23A9D31F}" presName="childNode" presStyleLbl="node1" presStyleIdx="7" presStyleCnt="8" custScaleX="155343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BE8C9A1E-5EA4-4C33-8C3C-D3CCED2DECEF}" type="presOf" srcId="{4B7A8A3F-C0A6-4847-86C6-FCEDF752C394}" destId="{0F351286-CFBF-47ED-A59E-C97C84010752}" srcOrd="0" destOrd="0" presId="urn:microsoft.com/office/officeart/2005/8/layout/lProcess2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D9DDCF21-DC05-45EC-86FD-EC9EEE486EE2}" type="presOf" srcId="{F475BC23-2EE4-4FF2-A798-32AFA96F15A4}" destId="{5E5096A3-BBB4-456C-81E1-B54F3A39AA32}" srcOrd="0" destOrd="0" presId="urn:microsoft.com/office/officeart/2005/8/layout/lProcess2"/>
    <dgm:cxn modelId="{396C2329-C716-4521-968C-905259AC031C}" type="presOf" srcId="{2BBD3A30-A00E-4E9B-8930-786EEB97150D}" destId="{2B8BB693-3130-4291-A895-B14D170E4268}" srcOrd="0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A422B5B-A6A4-4D99-B7F2-FB363B6C7CBC}" type="presOf" srcId="{F475BC23-2EE4-4FF2-A798-32AFA96F15A4}" destId="{6D45AA89-6BE0-42DF-AF24-3E6F7DBEF874}" srcOrd="1" destOrd="0" presId="urn:microsoft.com/office/officeart/2005/8/layout/lProcess2"/>
    <dgm:cxn modelId="{A409C05D-3013-4550-87E4-C4A804258EF4}" type="presOf" srcId="{DA7A0BE8-9D8C-4592-A2B0-558E481D6D55}" destId="{AF7BC0AB-C8AA-4AEE-AF94-DF413838A7CA}" srcOrd="0" destOrd="0" presId="urn:microsoft.com/office/officeart/2005/8/layout/lProcess2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AA661A41-01C2-47B9-87A7-661605E365F0}" type="presOf" srcId="{B4608957-16BD-4D27-B20E-263F8C3281F6}" destId="{8289D31D-920D-4A2E-809B-E8C770179FAD}" srcOrd="0" destOrd="0" presId="urn:microsoft.com/office/officeart/2005/8/layout/lProcess2"/>
    <dgm:cxn modelId="{65F3D868-1C6C-46F8-B425-03E736C54013}" type="presOf" srcId="{63109884-56AF-49D5-8398-E8CA23A9D31F}" destId="{9076CBF7-A7C5-4370-9330-BB5E6AFF0DE4}" srcOrd="0" destOrd="0" presId="urn:microsoft.com/office/officeart/2005/8/layout/lProcess2"/>
    <dgm:cxn modelId="{2EDA154A-6275-405F-A4A8-FF230BEBE382}" type="presOf" srcId="{B25004D7-C6AA-4204-9549-262323E3EB14}" destId="{70476262-9C72-4B90-B06C-730A1960AAAF}" srcOrd="0" destOrd="0" presId="urn:microsoft.com/office/officeart/2005/8/layout/lProcess2"/>
    <dgm:cxn modelId="{C6C0E36A-FE62-4A2C-A436-E8FCB1F1BE49}" type="presOf" srcId="{45235256-D067-4271-BB39-BA3EC220D0B7}" destId="{495C4F81-0CE5-4DCE-92E6-0434CF84FB14}" srcOrd="1" destOrd="0" presId="urn:microsoft.com/office/officeart/2005/8/layout/lProcess2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77C48478-4E71-4B16-8C07-11035E5FD740}" type="presOf" srcId="{29F5B089-C020-47A1-BA6E-C53ACFE01AFD}" destId="{F9CE335E-E3DD-49C3-AB6C-18D0EB887E60}" srcOrd="1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4815D68E-4DBA-457E-9538-A4CA794F0143}" type="presOf" srcId="{DA7A0BE8-9D8C-4592-A2B0-558E481D6D55}" destId="{FDEB5FFD-2482-48D9-9239-6594D4379B02}" srcOrd="1" destOrd="0" presId="urn:microsoft.com/office/officeart/2005/8/layout/lProcess2"/>
    <dgm:cxn modelId="{6E6E8C93-8437-4040-95DA-723310B7F604}" type="presOf" srcId="{1D554287-9858-42D9-8006-845A9F9660BF}" destId="{7303FD77-F051-4E21-A92B-66283E503B2B}" srcOrd="1" destOrd="0" presId="urn:microsoft.com/office/officeart/2005/8/layout/lProcess2"/>
    <dgm:cxn modelId="{33EA359E-C493-4058-908F-F7DF03B8796E}" type="presOf" srcId="{29F5B089-C020-47A1-BA6E-C53ACFE01AFD}" destId="{64D8D2BB-20B0-47FE-BDA0-4232677CD376}" srcOrd="0" destOrd="0" presId="urn:microsoft.com/office/officeart/2005/8/layout/lProcess2"/>
    <dgm:cxn modelId="{B3A1369F-5CAA-481B-B918-A4C9F28B193D}" type="presOf" srcId="{45235256-D067-4271-BB39-BA3EC220D0B7}" destId="{1630C2DF-9DCE-451A-8C62-21405789F2EB}" srcOrd="0" destOrd="0" presId="urn:microsoft.com/office/officeart/2005/8/layout/lProcess2"/>
    <dgm:cxn modelId="{6BA33A9F-3AC9-4A9D-AAD6-97D2EB6CFAE9}" srcId="{B03FEEC4-BD42-4FA2-AFF5-06A3CBF58EBF}" destId="{E3E440A0-E579-47E4-A67E-2A07A484421A}" srcOrd="4" destOrd="0" parTransId="{E74B4EB3-2D68-476B-8E4F-BAD987C2ABF0}" sibTransId="{ADA9BAAA-4683-41E4-904A-4297BAAEC844}"/>
    <dgm:cxn modelId="{F0035CA7-F924-43FF-92AA-906F97190185}" type="presOf" srcId="{1B5042C9-2484-4FEE-B87E-01798395B413}" destId="{10C2826D-413D-46EE-8FB2-A29C12048495}" srcOrd="0" destOrd="0" presId="urn:microsoft.com/office/officeart/2005/8/layout/lProcess2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27EC6BBB-8416-4B38-952B-1CF2744724EF}" type="presOf" srcId="{1D554287-9858-42D9-8006-845A9F9660BF}" destId="{5D274D34-9A04-4BAB-BF2D-F55EA91221D2}" srcOrd="0" destOrd="0" presId="urn:microsoft.com/office/officeart/2005/8/layout/lProcess2"/>
    <dgm:cxn modelId="{EB2E1CC8-C9C5-4196-B845-3383BD5BC6D0}" type="presOf" srcId="{10D6A351-883B-4D66-AB4E-DE2C9FFAC93F}" destId="{47BBA44C-4E23-4EC7-B4B9-6763A87153D9}" srcOrd="0" destOrd="0" presId="urn:microsoft.com/office/officeart/2005/8/layout/lProcess2"/>
    <dgm:cxn modelId="{04539ECA-E35E-4F6A-9CFA-469639DA32D6}" type="presOf" srcId="{E3E440A0-E579-47E4-A67E-2A07A484421A}" destId="{04D9F3A0-CB2D-4132-9E71-4D13B98659E9}" srcOrd="1" destOrd="0" presId="urn:microsoft.com/office/officeart/2005/8/layout/lProcess2"/>
    <dgm:cxn modelId="{E52F3AD7-8B07-4A99-8A1C-3BA37C076524}" type="presOf" srcId="{4802AFEA-D6BF-4435-9337-AEAAF82FE91D}" destId="{AB4E0267-B8C1-4B76-B4D6-08108DE5A630}" srcOrd="0" destOrd="0" presId="urn:microsoft.com/office/officeart/2005/8/layout/lProcess2"/>
    <dgm:cxn modelId="{555567D9-2D02-40BC-96E8-19C5A074C276}" type="presOf" srcId="{B03FEEC4-BD42-4FA2-AFF5-06A3CBF58EBF}" destId="{D87B6FC8-262E-41EC-892F-8CC363420B2B}" srcOrd="0" destOrd="0" presId="urn:microsoft.com/office/officeart/2005/8/layout/lProcess2"/>
    <dgm:cxn modelId="{90B753EC-ABD5-435B-866F-9F93FA1E140F}" srcId="{B03FEEC4-BD42-4FA2-AFF5-06A3CBF58EBF}" destId="{1D554287-9858-42D9-8006-845A9F9660BF}" srcOrd="5" destOrd="0" parTransId="{FB9C908B-8A73-42F5-AA42-9E929EDC5274}" sibTransId="{90F55C09-2A49-48D7-B8CE-1A4AA40E7B3D}"/>
    <dgm:cxn modelId="{D80AB1FD-F1FC-49BF-BFE2-B02670D31D39}" type="presOf" srcId="{E3E440A0-E579-47E4-A67E-2A07A484421A}" destId="{CF11258F-8AA7-493F-A815-D62B60769D0B}" srcOrd="0" destOrd="0" presId="urn:microsoft.com/office/officeart/2005/8/layout/lProcess2"/>
    <dgm:cxn modelId="{9A5C7BDD-99FC-42E7-B95E-3CB07FD38EEF}" type="presParOf" srcId="{D87B6FC8-262E-41EC-892F-8CC363420B2B}" destId="{2A3E5BBC-097F-43C6-8DBC-F281ECD7007B}" srcOrd="0" destOrd="0" presId="urn:microsoft.com/office/officeart/2005/8/layout/lProcess2"/>
    <dgm:cxn modelId="{58FBB31C-B21C-4F39-B8C8-5680CFFDE382}" type="presParOf" srcId="{2A3E5BBC-097F-43C6-8DBC-F281ECD7007B}" destId="{64D8D2BB-20B0-47FE-BDA0-4232677CD376}" srcOrd="0" destOrd="0" presId="urn:microsoft.com/office/officeart/2005/8/layout/lProcess2"/>
    <dgm:cxn modelId="{1D49BD06-278C-4E1B-8C5F-A7E4C376518E}" type="presParOf" srcId="{2A3E5BBC-097F-43C6-8DBC-F281ECD7007B}" destId="{F9CE335E-E3DD-49C3-AB6C-18D0EB887E60}" srcOrd="1" destOrd="0" presId="urn:microsoft.com/office/officeart/2005/8/layout/lProcess2"/>
    <dgm:cxn modelId="{9CC6AD97-AB54-48FB-B1BE-8E720038B9AF}" type="presParOf" srcId="{2A3E5BBC-097F-43C6-8DBC-F281ECD7007B}" destId="{002CBD17-5B3B-4560-AAF6-0D982765BF37}" srcOrd="2" destOrd="0" presId="urn:microsoft.com/office/officeart/2005/8/layout/lProcess2"/>
    <dgm:cxn modelId="{26864271-AD2D-492A-B1BD-5B165BCD4306}" type="presParOf" srcId="{002CBD17-5B3B-4560-AAF6-0D982765BF37}" destId="{C8FF22D7-2D0B-4029-AE95-9BAD11476D1D}" srcOrd="0" destOrd="0" presId="urn:microsoft.com/office/officeart/2005/8/layout/lProcess2"/>
    <dgm:cxn modelId="{D541333A-A9AD-4803-8076-44F1B6C008F9}" type="presParOf" srcId="{C8FF22D7-2D0B-4029-AE95-9BAD11476D1D}" destId="{47BBA44C-4E23-4EC7-B4B9-6763A87153D9}" srcOrd="0" destOrd="0" presId="urn:microsoft.com/office/officeart/2005/8/layout/lProcess2"/>
    <dgm:cxn modelId="{0655B76C-82E9-4D73-ACF3-8A889E9B4924}" type="presParOf" srcId="{D87B6FC8-262E-41EC-892F-8CC363420B2B}" destId="{624F9F63-0435-481D-A0F6-5D571CC13F2A}" srcOrd="1" destOrd="0" presId="urn:microsoft.com/office/officeart/2005/8/layout/lProcess2"/>
    <dgm:cxn modelId="{4C2E5434-A2C1-4CF6-A202-36BCFB21EDF9}" type="presParOf" srcId="{D87B6FC8-262E-41EC-892F-8CC363420B2B}" destId="{DC580A4A-7BC0-44EC-860D-FB1CE313DCD4}" srcOrd="2" destOrd="0" presId="urn:microsoft.com/office/officeart/2005/8/layout/lProcess2"/>
    <dgm:cxn modelId="{3E4A689B-D043-46D2-86AF-9E5CF264E933}" type="presParOf" srcId="{DC580A4A-7BC0-44EC-860D-FB1CE313DCD4}" destId="{1630C2DF-9DCE-451A-8C62-21405789F2EB}" srcOrd="0" destOrd="0" presId="urn:microsoft.com/office/officeart/2005/8/layout/lProcess2"/>
    <dgm:cxn modelId="{90CD37CF-030C-40F7-AD6B-FECC4E134CA9}" type="presParOf" srcId="{DC580A4A-7BC0-44EC-860D-FB1CE313DCD4}" destId="{495C4F81-0CE5-4DCE-92E6-0434CF84FB14}" srcOrd="1" destOrd="0" presId="urn:microsoft.com/office/officeart/2005/8/layout/lProcess2"/>
    <dgm:cxn modelId="{D2FE4D51-80E8-46E2-91B2-44DD1AAADC47}" type="presParOf" srcId="{DC580A4A-7BC0-44EC-860D-FB1CE313DCD4}" destId="{244E4E83-EB2F-461C-BAC4-42BC00E0ABF8}" srcOrd="2" destOrd="0" presId="urn:microsoft.com/office/officeart/2005/8/layout/lProcess2"/>
    <dgm:cxn modelId="{B1888E2E-6F52-4005-8496-146D5D66D427}" type="presParOf" srcId="{244E4E83-EB2F-461C-BAC4-42BC00E0ABF8}" destId="{374B4FFD-D005-447A-9EF8-97AB973C7B5E}" srcOrd="0" destOrd="0" presId="urn:microsoft.com/office/officeart/2005/8/layout/lProcess2"/>
    <dgm:cxn modelId="{BE1B1CB4-6542-45C5-930D-DABCE9DD5C06}" type="presParOf" srcId="{374B4FFD-D005-447A-9EF8-97AB973C7B5E}" destId="{AB4E0267-B8C1-4B76-B4D6-08108DE5A630}" srcOrd="0" destOrd="0" presId="urn:microsoft.com/office/officeart/2005/8/layout/lProcess2"/>
    <dgm:cxn modelId="{F9A0FD64-A1D6-4AD6-BDE2-CE0F1C2A1A5F}" type="presParOf" srcId="{374B4FFD-D005-447A-9EF8-97AB973C7B5E}" destId="{96F674B4-F613-45A4-92C4-B5C5F729FF3A}" srcOrd="1" destOrd="0" presId="urn:microsoft.com/office/officeart/2005/8/layout/lProcess2"/>
    <dgm:cxn modelId="{EEE70E45-87D9-4AEF-AA66-8D24F3C83028}" type="presParOf" srcId="{374B4FFD-D005-447A-9EF8-97AB973C7B5E}" destId="{8289D31D-920D-4A2E-809B-E8C770179FAD}" srcOrd="2" destOrd="0" presId="urn:microsoft.com/office/officeart/2005/8/layout/lProcess2"/>
    <dgm:cxn modelId="{68EEF19D-3C45-46DD-9DFD-B12895452A5F}" type="presParOf" srcId="{D87B6FC8-262E-41EC-892F-8CC363420B2B}" destId="{7DAE6E7C-1519-4B82-8DA0-91A4390D925C}" srcOrd="3" destOrd="0" presId="urn:microsoft.com/office/officeart/2005/8/layout/lProcess2"/>
    <dgm:cxn modelId="{7F69CA2F-BC3E-49DD-9F68-99F6BA141FA6}" type="presParOf" srcId="{D87B6FC8-262E-41EC-892F-8CC363420B2B}" destId="{7762A7C0-59DD-4DD7-9F03-05052DA3B464}" srcOrd="4" destOrd="0" presId="urn:microsoft.com/office/officeart/2005/8/layout/lProcess2"/>
    <dgm:cxn modelId="{521AD226-5B91-4034-9E1D-AF421276F7C9}" type="presParOf" srcId="{7762A7C0-59DD-4DD7-9F03-05052DA3B464}" destId="{5E5096A3-BBB4-456C-81E1-B54F3A39AA32}" srcOrd="0" destOrd="0" presId="urn:microsoft.com/office/officeart/2005/8/layout/lProcess2"/>
    <dgm:cxn modelId="{C8641CB7-8AC6-4242-9238-FB7698B053D4}" type="presParOf" srcId="{7762A7C0-59DD-4DD7-9F03-05052DA3B464}" destId="{6D45AA89-6BE0-42DF-AF24-3E6F7DBEF874}" srcOrd="1" destOrd="0" presId="urn:microsoft.com/office/officeart/2005/8/layout/lProcess2"/>
    <dgm:cxn modelId="{DDA344C1-F4CA-445B-9B14-8BAC7EC6F420}" type="presParOf" srcId="{7762A7C0-59DD-4DD7-9F03-05052DA3B464}" destId="{7DB569C3-132B-404F-B6A8-5B8C413F728D}" srcOrd="2" destOrd="0" presId="urn:microsoft.com/office/officeart/2005/8/layout/lProcess2"/>
    <dgm:cxn modelId="{D6CBB95E-63A7-41D6-B2AC-EC1BA1E8BE56}" type="presParOf" srcId="{7DB569C3-132B-404F-B6A8-5B8C413F728D}" destId="{6F2C7286-9535-4483-85B9-D8AAC1616427}" srcOrd="0" destOrd="0" presId="urn:microsoft.com/office/officeart/2005/8/layout/lProcess2"/>
    <dgm:cxn modelId="{765F06AA-7BD5-410D-9693-7FD627D0E442}" type="presParOf" srcId="{6F2C7286-9535-4483-85B9-D8AAC1616427}" destId="{70476262-9C72-4B90-B06C-730A1960AAAF}" srcOrd="0" destOrd="0" presId="urn:microsoft.com/office/officeart/2005/8/layout/lProcess2"/>
    <dgm:cxn modelId="{9FF7D290-23CA-4DC5-976A-285149C3B80B}" type="presParOf" srcId="{6F2C7286-9535-4483-85B9-D8AAC1616427}" destId="{111C35C2-D3E0-4383-93A4-2C90E945093F}" srcOrd="1" destOrd="0" presId="urn:microsoft.com/office/officeart/2005/8/layout/lProcess2"/>
    <dgm:cxn modelId="{2994AFC2-A10D-43F7-9235-3D23C64B9341}" type="presParOf" srcId="{6F2C7286-9535-4483-85B9-D8AAC1616427}" destId="{0F351286-CFBF-47ED-A59E-C97C84010752}" srcOrd="2" destOrd="0" presId="urn:microsoft.com/office/officeart/2005/8/layout/lProcess2"/>
    <dgm:cxn modelId="{0B939156-63B3-49BD-9969-BF7E2F3CFBD8}" type="presParOf" srcId="{D87B6FC8-262E-41EC-892F-8CC363420B2B}" destId="{45DD3970-C44C-4209-902C-C2B8663F9AB1}" srcOrd="5" destOrd="0" presId="urn:microsoft.com/office/officeart/2005/8/layout/lProcess2"/>
    <dgm:cxn modelId="{DD129EA5-668A-4F77-B16C-7F7CB66608E9}" type="presParOf" srcId="{D87B6FC8-262E-41EC-892F-8CC363420B2B}" destId="{368B23C1-C527-4291-A4CD-3DF8F788BD3E}" srcOrd="6" destOrd="0" presId="urn:microsoft.com/office/officeart/2005/8/layout/lProcess2"/>
    <dgm:cxn modelId="{9315D4EB-06AC-411E-9218-6080841EA34F}" type="presParOf" srcId="{368B23C1-C527-4291-A4CD-3DF8F788BD3E}" destId="{AF7BC0AB-C8AA-4AEE-AF94-DF413838A7CA}" srcOrd="0" destOrd="0" presId="urn:microsoft.com/office/officeart/2005/8/layout/lProcess2"/>
    <dgm:cxn modelId="{A023A17F-9B41-4E51-A223-A36BC5E27F92}" type="presParOf" srcId="{368B23C1-C527-4291-A4CD-3DF8F788BD3E}" destId="{FDEB5FFD-2482-48D9-9239-6594D4379B02}" srcOrd="1" destOrd="0" presId="urn:microsoft.com/office/officeart/2005/8/layout/lProcess2"/>
    <dgm:cxn modelId="{9878AF84-2964-4F13-8AA1-A75FD8D40EFE}" type="presParOf" srcId="{368B23C1-C527-4291-A4CD-3DF8F788BD3E}" destId="{D63B4628-755E-497F-9AD9-68279EE79BF4}" srcOrd="2" destOrd="0" presId="urn:microsoft.com/office/officeart/2005/8/layout/lProcess2"/>
    <dgm:cxn modelId="{7C19F402-E99F-421F-AA82-51ED3D66FFCF}" type="presParOf" srcId="{D63B4628-755E-497F-9AD9-68279EE79BF4}" destId="{D984D75E-37E1-487B-91D9-58D2941B4D16}" srcOrd="0" destOrd="0" presId="urn:microsoft.com/office/officeart/2005/8/layout/lProcess2"/>
    <dgm:cxn modelId="{729D2C53-6D14-4A6D-9B6A-6BFEE10DDF12}" type="presParOf" srcId="{D984D75E-37E1-487B-91D9-58D2941B4D16}" destId="{2B8BB693-3130-4291-A895-B14D170E4268}" srcOrd="0" destOrd="0" presId="urn:microsoft.com/office/officeart/2005/8/layout/lProcess2"/>
    <dgm:cxn modelId="{51176605-5E91-4A4A-8532-7CDF13379D70}" type="presParOf" srcId="{D87B6FC8-262E-41EC-892F-8CC363420B2B}" destId="{27564529-1480-413D-9A9A-8AFDF20D50C5}" srcOrd="7" destOrd="0" presId="urn:microsoft.com/office/officeart/2005/8/layout/lProcess2"/>
    <dgm:cxn modelId="{00796619-3CB7-49A9-A0D3-3499BA2C9AAC}" type="presParOf" srcId="{D87B6FC8-262E-41EC-892F-8CC363420B2B}" destId="{752ACD10-D9FB-483B-B9B2-04B5A5B046D3}" srcOrd="8" destOrd="0" presId="urn:microsoft.com/office/officeart/2005/8/layout/lProcess2"/>
    <dgm:cxn modelId="{EADC679E-7C7B-405A-9B8C-4997882D48C7}" type="presParOf" srcId="{752ACD10-D9FB-483B-B9B2-04B5A5B046D3}" destId="{CF11258F-8AA7-493F-A815-D62B60769D0B}" srcOrd="0" destOrd="0" presId="urn:microsoft.com/office/officeart/2005/8/layout/lProcess2"/>
    <dgm:cxn modelId="{38E2CFEE-6CFD-4EB4-A25B-395BAE75D8CC}" type="presParOf" srcId="{752ACD10-D9FB-483B-B9B2-04B5A5B046D3}" destId="{04D9F3A0-CB2D-4132-9E71-4D13B98659E9}" srcOrd="1" destOrd="0" presId="urn:microsoft.com/office/officeart/2005/8/layout/lProcess2"/>
    <dgm:cxn modelId="{8D974FF3-9360-40B0-9D37-C84EBDA718C4}" type="presParOf" srcId="{752ACD10-D9FB-483B-B9B2-04B5A5B046D3}" destId="{E259DD24-C99B-42DB-BE09-B72C024533A3}" srcOrd="2" destOrd="0" presId="urn:microsoft.com/office/officeart/2005/8/layout/lProcess2"/>
    <dgm:cxn modelId="{D52DA9DE-9768-4A14-8BFC-0C6D989D850E}" type="presParOf" srcId="{E259DD24-C99B-42DB-BE09-B72C024533A3}" destId="{9EC1DE91-A93B-4709-802B-0EB622FC9037}" srcOrd="0" destOrd="0" presId="urn:microsoft.com/office/officeart/2005/8/layout/lProcess2"/>
    <dgm:cxn modelId="{5809F3C6-3696-458E-A136-2630D55CF26B}" type="presParOf" srcId="{9EC1DE91-A93B-4709-802B-0EB622FC9037}" destId="{10C2826D-413D-46EE-8FB2-A29C12048495}" srcOrd="0" destOrd="0" presId="urn:microsoft.com/office/officeart/2005/8/layout/lProcess2"/>
    <dgm:cxn modelId="{48392B3B-CC1A-4FDC-96DE-06524D9CD696}" type="presParOf" srcId="{D87B6FC8-262E-41EC-892F-8CC363420B2B}" destId="{070A9B04-F865-4FC4-825F-85F113605A1B}" srcOrd="9" destOrd="0" presId="urn:microsoft.com/office/officeart/2005/8/layout/lProcess2"/>
    <dgm:cxn modelId="{E8BDAC19-2B49-4D96-A118-9149CAE7D6FE}" type="presParOf" srcId="{D87B6FC8-262E-41EC-892F-8CC363420B2B}" destId="{42A5CBA3-3C06-4A2C-8BC1-F19E2DBF28D4}" srcOrd="10" destOrd="0" presId="urn:microsoft.com/office/officeart/2005/8/layout/lProcess2"/>
    <dgm:cxn modelId="{72C2E669-1B67-4395-B2DE-733DB7D0D5DC}" type="presParOf" srcId="{42A5CBA3-3C06-4A2C-8BC1-F19E2DBF28D4}" destId="{5D274D34-9A04-4BAB-BF2D-F55EA91221D2}" srcOrd="0" destOrd="0" presId="urn:microsoft.com/office/officeart/2005/8/layout/lProcess2"/>
    <dgm:cxn modelId="{95D28474-00B4-45BD-9434-3F5C375B2191}" type="presParOf" srcId="{42A5CBA3-3C06-4A2C-8BC1-F19E2DBF28D4}" destId="{7303FD77-F051-4E21-A92B-66283E503B2B}" srcOrd="1" destOrd="0" presId="urn:microsoft.com/office/officeart/2005/8/layout/lProcess2"/>
    <dgm:cxn modelId="{063AC8BC-7DE9-4BCA-AFD6-6113AF7891FD}" type="presParOf" srcId="{42A5CBA3-3C06-4A2C-8BC1-F19E2DBF28D4}" destId="{AA7F6BCC-17FB-496B-B7FC-960A0D046B2A}" srcOrd="2" destOrd="0" presId="urn:microsoft.com/office/officeart/2005/8/layout/lProcess2"/>
    <dgm:cxn modelId="{F8C74622-ADA5-48FE-8A7E-C8CF6D905C23}" type="presParOf" srcId="{AA7F6BCC-17FB-496B-B7FC-960A0D046B2A}" destId="{F95F1498-8465-432B-9480-A935DBE3A87A}" srcOrd="0" destOrd="0" presId="urn:microsoft.com/office/officeart/2005/8/layout/lProcess2"/>
    <dgm:cxn modelId="{4A817CDF-5C97-4737-82F6-2118968F48CF}" type="presParOf" srcId="{F95F1498-8465-432B-9480-A935DBE3A87A}" destId="{9076CBF7-A7C5-4370-9330-BB5E6AFF0D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D2BB-20B0-47FE-BDA0-4232677CD376}">
      <dsp:nvSpPr>
        <dsp:cNvPr id="0" name=""/>
        <dsp:cNvSpPr/>
      </dsp:nvSpPr>
      <dsp:spPr>
        <a:xfrm>
          <a:off x="739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39" y="0"/>
        <a:ext cx="490866" cy="441936"/>
      </dsp:txXfrm>
    </dsp:sp>
    <dsp:sp modelId="{47BBA44C-4E23-4EC7-B4B9-6763A87153D9}">
      <dsp:nvSpPr>
        <dsp:cNvPr id="0" name=""/>
        <dsp:cNvSpPr/>
      </dsp:nvSpPr>
      <dsp:spPr>
        <a:xfrm>
          <a:off x="49826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61328" y="453438"/>
        <a:ext cx="369688" cy="934525"/>
      </dsp:txXfrm>
    </dsp:sp>
    <dsp:sp modelId="{1630C2DF-9DCE-451A-8C62-21405789F2EB}">
      <dsp:nvSpPr>
        <dsp:cNvPr id="0" name=""/>
        <dsp:cNvSpPr/>
      </dsp:nvSpPr>
      <dsp:spPr>
        <a:xfrm>
          <a:off x="528420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Number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8420" y="0"/>
        <a:ext cx="490866" cy="441936"/>
      </dsp:txXfrm>
    </dsp:sp>
    <dsp:sp modelId="{AB4E0267-B8C1-4B76-B4D6-08108DE5A630}">
      <dsp:nvSpPr>
        <dsp:cNvPr id="0" name=""/>
        <dsp:cNvSpPr/>
      </dsp:nvSpPr>
      <dsp:spPr>
        <a:xfrm>
          <a:off x="577507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453870"/>
        <a:ext cx="369688" cy="421162"/>
      </dsp:txXfrm>
    </dsp:sp>
    <dsp:sp modelId="{8289D31D-920D-4A2E-809B-E8C770179FAD}">
      <dsp:nvSpPr>
        <dsp:cNvPr id="0" name=""/>
        <dsp:cNvSpPr/>
      </dsp:nvSpPr>
      <dsp:spPr>
        <a:xfrm>
          <a:off x="577507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966370"/>
        <a:ext cx="369688" cy="421162"/>
      </dsp:txXfrm>
    </dsp:sp>
    <dsp:sp modelId="{5E5096A3-BBB4-456C-81E1-B54F3A39AA32}">
      <dsp:nvSpPr>
        <dsp:cNvPr id="0" name=""/>
        <dsp:cNvSpPr/>
      </dsp:nvSpPr>
      <dsp:spPr>
        <a:xfrm>
          <a:off x="1056101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056101" y="0"/>
        <a:ext cx="490866" cy="441936"/>
      </dsp:txXfrm>
    </dsp:sp>
    <dsp:sp modelId="{70476262-9C72-4B90-B06C-730A1960AAAF}">
      <dsp:nvSpPr>
        <dsp:cNvPr id="0" name=""/>
        <dsp:cNvSpPr/>
      </dsp:nvSpPr>
      <dsp:spPr>
        <a:xfrm>
          <a:off x="1105188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453870"/>
        <a:ext cx="369688" cy="421162"/>
      </dsp:txXfrm>
    </dsp:sp>
    <dsp:sp modelId="{0F351286-CFBF-47ED-A59E-C97C84010752}">
      <dsp:nvSpPr>
        <dsp:cNvPr id="0" name=""/>
        <dsp:cNvSpPr/>
      </dsp:nvSpPr>
      <dsp:spPr>
        <a:xfrm>
          <a:off x="1105188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966370"/>
        <a:ext cx="369688" cy="421162"/>
      </dsp:txXfrm>
    </dsp:sp>
    <dsp:sp modelId="{AF7BC0AB-C8AA-4AEE-AF94-DF413838A7CA}">
      <dsp:nvSpPr>
        <dsp:cNvPr id="0" name=""/>
        <dsp:cNvSpPr/>
      </dsp:nvSpPr>
      <dsp:spPr>
        <a:xfrm>
          <a:off x="1583782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Object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83782" y="0"/>
        <a:ext cx="490866" cy="441936"/>
      </dsp:txXfrm>
    </dsp:sp>
    <dsp:sp modelId="{2B8BB693-3130-4291-A895-B14D170E4268}">
      <dsp:nvSpPr>
        <dsp:cNvPr id="0" name=""/>
        <dsp:cNvSpPr/>
      </dsp:nvSpPr>
      <dsp:spPr>
        <a:xfrm>
          <a:off x="1632869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44371" y="453438"/>
        <a:ext cx="369688" cy="934525"/>
      </dsp:txXfrm>
    </dsp:sp>
    <dsp:sp modelId="{CF11258F-8AA7-493F-A815-D62B60769D0B}">
      <dsp:nvSpPr>
        <dsp:cNvPr id="0" name=""/>
        <dsp:cNvSpPr/>
      </dsp:nvSpPr>
      <dsp:spPr>
        <a:xfrm>
          <a:off x="2111463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11463" y="0"/>
        <a:ext cx="490866" cy="441936"/>
      </dsp:txXfrm>
    </dsp:sp>
    <dsp:sp modelId="{10C2826D-413D-46EE-8FB2-A29C12048495}">
      <dsp:nvSpPr>
        <dsp:cNvPr id="0" name=""/>
        <dsp:cNvSpPr/>
      </dsp:nvSpPr>
      <dsp:spPr>
        <a:xfrm>
          <a:off x="2160550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72052" y="453438"/>
        <a:ext cx="369688" cy="934525"/>
      </dsp:txXfrm>
    </dsp:sp>
    <dsp:sp modelId="{5D274D34-9A04-4BAB-BF2D-F55EA91221D2}">
      <dsp:nvSpPr>
        <dsp:cNvPr id="0" name=""/>
        <dsp:cNvSpPr/>
      </dsp:nvSpPr>
      <dsp:spPr>
        <a:xfrm>
          <a:off x="2639145" y="0"/>
          <a:ext cx="767891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Null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639145" y="0"/>
        <a:ext cx="767891" cy="441936"/>
      </dsp:txXfrm>
    </dsp:sp>
    <dsp:sp modelId="{9076CBF7-A7C5-4370-9330-BB5E6AFF0DE4}">
      <dsp:nvSpPr>
        <dsp:cNvPr id="0" name=""/>
        <dsp:cNvSpPr/>
      </dsp:nvSpPr>
      <dsp:spPr>
        <a:xfrm>
          <a:off x="2718080" y="442404"/>
          <a:ext cx="610020" cy="95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735947" y="460271"/>
        <a:ext cx="574286" cy="92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06/10/1444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3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4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8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3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5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49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adjectives: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49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Arguments and return</a:t>
            </a:r>
            <a:endParaRPr lang="en-US" sz="1400" dirty="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def greeter(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   greeting =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f'Hello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}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}!'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Python?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3785851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 dirty="0">
                <a:solidFill>
                  <a:schemeClr val="accent1"/>
                </a:solidFill>
              </a:rPr>
              <a:t>Python</a:t>
            </a:r>
            <a:r>
              <a:rPr lang="en-US" sz="1400" dirty="0"/>
              <a:t> is a popular </a:t>
            </a:r>
            <a:r>
              <a:rPr lang="en-US" sz="1400"/>
              <a:t>programming language which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400"/>
              <a:t>was </a:t>
            </a:r>
            <a:r>
              <a:rPr lang="en-US" sz="1400" dirty="0"/>
              <a:t>created by </a:t>
            </a:r>
            <a:r>
              <a:rPr lang="en-US" sz="1400" dirty="0">
                <a:solidFill>
                  <a:schemeClr val="accent1"/>
                </a:solidFill>
              </a:rPr>
              <a:t>Guido van Rossum</a:t>
            </a:r>
            <a:r>
              <a:rPr lang="en-US" sz="1400" dirty="0"/>
              <a:t>, and released in 1991.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It </a:t>
            </a:r>
            <a:r>
              <a:rPr lang="en-US" sz="1400" dirty="0"/>
              <a:t>is used for web development, software development, </a:t>
            </a:r>
            <a:r>
              <a:rPr lang="en-US" sz="1400"/>
              <a:t>mathematics, Statistics, </a:t>
            </a:r>
            <a:r>
              <a:rPr lang="en-US" sz="1400" dirty="0"/>
              <a:t>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Keyword arguments</a:t>
            </a:r>
            <a:endParaRPr lang="en-US" sz="1400" dirty="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def greeter(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f'Hello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}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}!'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print(greeter(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'Nezhadshamsi',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Default parameter value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def greeter(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'dear',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f'Hello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}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}!'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Type Annotations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f'{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firstName.title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()} {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lastName.title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()}'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alireza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nsolas" panose="020B0609020204030204" pitchFamily="49" charset="0"/>
                <a:cs typeface="Courier New" panose="02070309020205020404" pitchFamily="49" charset="0"/>
              </a:rPr>
              <a:t>nezhadshamsi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'))</a:t>
            </a:r>
          </a:p>
          <a:p>
            <a:pPr marL="76200" indent="0">
              <a:buNone/>
            </a:pPr>
            <a:endParaRPr lang="en-US" sz="11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Recursion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number *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number - 1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if number &gt; 1 else 1</a:t>
            </a:r>
          </a:p>
          <a:p>
            <a:pPr marL="76200" indent="0">
              <a:buNone/>
            </a:pP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print(factorial(4))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lambda x: (x % 2 and 'odd' or 'even')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funcPlus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x, func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print(funcPlus(5,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* x))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425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Exception('Please enter a positive number')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264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module is a file containing a set of functions you want to include in your application.</a:t>
            </a:r>
          </a:p>
          <a:p>
            <a:pPr marL="76200" indent="0">
              <a:buNone/>
            </a:pPr>
            <a:r>
              <a:rPr lang="en-US" sz="1400"/>
              <a:t>To create a module just save the code you want in a file with the file extension </a:t>
            </a:r>
            <a:r>
              <a:rPr lang="en-US" sz="1400">
                <a:solidFill>
                  <a:schemeClr val="accent1"/>
                </a:solidFill>
              </a:rPr>
              <a:t>.py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Python module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https://docs.python.org/3/py-modindex.html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Using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</a:rPr>
              <a:t> m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'Alireza'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  #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importedName = 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name  # Variables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 from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package contains all the files you need for a module.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PIP</a:t>
            </a:r>
            <a:r>
              <a:rPr lang="en-US" sz="1400"/>
              <a:t> is a package manager for Python packages, or modules if you like.</a:t>
            </a:r>
          </a:p>
          <a:p>
            <a:pPr marL="76200" indent="0">
              <a:buNone/>
            </a:pPr>
            <a:r>
              <a:rPr lang="en-US" sz="1400"/>
              <a:t>Python package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https://pypi.org/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 package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pip install </a:t>
            </a:r>
            <a:r>
              <a:rPr lang="en-US" sz="1100">
                <a:latin typeface="Consolas" panose="020B0609020204030204" pitchFamily="49" charset="0"/>
              </a:rPr>
              <a:t>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Remove a package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uninstall</a:t>
            </a:r>
            <a:r>
              <a:rPr lang="en-US" sz="1100">
                <a:latin typeface="Consolas" panose="020B0609020204030204" pitchFamily="49" charset="0"/>
              </a:rPr>
              <a:t> 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List packages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7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8AF42-7A2B-4C94-8F38-6BBD6319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2" y="1844071"/>
            <a:ext cx="1979675" cy="20704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6C11E7-755C-42DF-B01A-99AF340C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81" y="1216128"/>
            <a:ext cx="2661037" cy="332629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48C1C3-CB3D-4A2C-BE4F-1388D71CE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12" y="1864693"/>
            <a:ext cx="1979675" cy="202916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4122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now = datetime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.datetime.now()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print(now)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myBirthday = </a:t>
            </a:r>
            <a:r>
              <a:rPr lang="nn-NO" sz="1100">
                <a:latin typeface="Consolas" panose="020B0609020204030204" pitchFamily="49" charset="0"/>
              </a:rPr>
              <a:t>datetime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</a:rPr>
              <a:t>.datetime(1999, 1, 5)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.strftime('%x')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print(myBirthday.strftime(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'%A'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print((now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1100">
                <a:latin typeface="Consolas" panose="020B0609020204030204" pitchFamily="49" charset="0"/>
              </a:rPr>
              <a:t> myBirthday)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.days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.sqrt(</a:t>
            </a:r>
            <a:r>
              <a:rPr lang="en-US" sz="1100">
                <a:latin typeface="Consolas" panose="020B0609020204030204" pitchFamily="49" charset="0"/>
              </a:rPr>
              <a:t>64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.ceil(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.floor(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.exp(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.factorial(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.log(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.pi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JSON is a syntax for storing and exchanging data.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json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myJson = '{ "name": "Alireza", "age": 24 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.loads(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myDict['age'] = 29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anotherJson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.dumps(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C041E-0A69-498B-A73D-6F8FB9BAD963}"/>
              </a:ext>
            </a:extLst>
          </p:cNvPr>
          <p:cNvGraphicFramePr/>
          <p:nvPr/>
        </p:nvGraphicFramePr>
        <p:xfrm>
          <a:off x="4996608" y="2219261"/>
          <a:ext cx="3407776" cy="14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Requests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requests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response = requests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.get(</a:t>
            </a:r>
            <a:r>
              <a:rPr lang="en-US" sz="1100">
                <a:latin typeface="Consolas" panose="020B0609020204030204" pitchFamily="49" charset="0"/>
              </a:rPr>
              <a:t>'https://fipiran.com',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timeout</a:t>
            </a:r>
            <a:r>
              <a:rPr lang="en-US" sz="1100">
                <a:latin typeface="Consolas" panose="020B0609020204030204" pitchFamily="49" charset="0"/>
              </a:rPr>
              <a:t>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.status_code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.encoding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.text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0775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'-',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0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2090</Words>
  <Application>Microsoft Office PowerPoint</Application>
  <PresentationFormat>On-screen Show (16:9)</PresentationFormat>
  <Paragraphs>468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Trebuchet MS</vt:lpstr>
      <vt:lpstr>Consolas</vt:lpstr>
      <vt:lpstr>Source Sans Pro</vt:lpstr>
      <vt:lpstr>Roboto Slab</vt:lpstr>
      <vt:lpstr>Cordelia template</vt:lpstr>
      <vt:lpstr>Python Basics</vt:lpstr>
      <vt:lpstr>0 Introduction</vt:lpstr>
      <vt:lpstr>What is Python?</vt:lpstr>
      <vt:lpstr>Why Python?</vt:lpstr>
      <vt:lpstr>Syntax</vt:lpstr>
      <vt:lpstr>Output and Input</vt:lpstr>
      <vt:lpstr>1 Variables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2 Conditions</vt:lpstr>
      <vt:lpstr>If Statements</vt:lpstr>
      <vt:lpstr>Nested If Statements</vt:lpstr>
      <vt:lpstr>Match Case</vt:lpstr>
      <vt:lpstr>3 Loops</vt:lpstr>
      <vt:lpstr>While Loops</vt:lpstr>
      <vt:lpstr>For Loops</vt:lpstr>
      <vt:lpstr>Break and Continue</vt:lpstr>
      <vt:lpstr>Nested Loops</vt:lpstr>
      <vt:lpstr>4 Functions</vt:lpstr>
      <vt:lpstr>Functions</vt:lpstr>
      <vt:lpstr>Functions</vt:lpstr>
      <vt:lpstr>Functions</vt:lpstr>
      <vt:lpstr>Lambda</vt:lpstr>
      <vt:lpstr>Lambda</vt:lpstr>
      <vt:lpstr>5 Errors</vt:lpstr>
      <vt:lpstr>Try Except</vt:lpstr>
      <vt:lpstr>Exceptions</vt:lpstr>
      <vt:lpstr>6 Modules</vt:lpstr>
      <vt:lpstr>Modules</vt:lpstr>
      <vt:lpstr>Packages</vt:lpstr>
      <vt:lpstr>Datetime</vt:lpstr>
      <vt:lpstr>Math</vt:lpstr>
      <vt:lpstr>JSON</vt:lpstr>
      <vt:lpstr>Requests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Alee Rezaa</cp:lastModifiedBy>
  <cp:revision>138</cp:revision>
  <dcterms:modified xsi:type="dcterms:W3CDTF">2023-04-26T07:10:13Z</dcterms:modified>
</cp:coreProperties>
</file>