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5" r:id="rId3"/>
    <p:sldId id="288" r:id="rId4"/>
    <p:sldId id="292" r:id="rId5"/>
    <p:sldId id="311" r:id="rId6"/>
    <p:sldId id="290" r:id="rId7"/>
    <p:sldId id="31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59" r:id="rId28"/>
    <p:sldId id="281" r:id="rId29"/>
    <p:sldId id="289" r:id="rId30"/>
    <p:sldId id="282" r:id="rId31"/>
    <p:sldId id="283" r:id="rId32"/>
    <p:sldId id="286" r:id="rId33"/>
    <p:sldId id="287" r:id="rId34"/>
    <p:sldId id="280" r:id="rId35"/>
    <p:sldId id="271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07/09/1444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If, elif, and else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200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33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&gt;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print('Above ten 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if x &gt; 20: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print("and also above 20!")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 = 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while i &lt;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96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letter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30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73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print(f'{i} {x} {y}s')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800"/>
              <a:t>NumPy is a Python library used for working with arrays.</a:t>
            </a:r>
          </a:p>
          <a:p>
            <a:r>
              <a:rPr lang="en-US" sz="1800"/>
              <a:t>NumPy is short for "Numerical Python".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Trebuchet MS" panose="020B0603020202020204" pitchFamily="34" charset="0"/>
              </a:rPr>
              <a:t>Thanks!</a:t>
            </a:r>
            <a:endParaRPr sz="60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t.me/alee_rezaa</a:t>
            </a:r>
            <a:endParaRPr sz="12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 panose="020B0609020204030204" pitchFamily="49" charset="0"/>
              </a:rPr>
              <a:t>alee_rezaa@outlook.com</a:t>
            </a:r>
            <a:endParaRPr sz="12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1293</Words>
  <Application>Microsoft Office PowerPoint</Application>
  <PresentationFormat>On-screen Show (16:9)</PresentationFormat>
  <Paragraphs>296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Trebuchet MS</vt:lpstr>
      <vt:lpstr>Roboto Slab</vt:lpstr>
      <vt:lpstr>Consolas</vt:lpstr>
      <vt:lpstr>Source Sans Pro</vt:lpstr>
      <vt:lpstr>Cordelia template</vt:lpstr>
      <vt:lpstr>Python</vt:lpstr>
      <vt:lpstr>Python Introduction</vt:lpstr>
      <vt:lpstr>Install Requirements</vt:lpstr>
      <vt:lpstr>Jupyter Notebook</vt:lpstr>
      <vt:lpstr>Git</vt:lpstr>
      <vt:lpstr>Python Syntax</vt:lpstr>
      <vt:lpstr>Python Output and Input</vt:lpstr>
      <vt:lpstr>Python Variables</vt:lpstr>
      <vt:lpstr>Python Variables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If Statements</vt:lpstr>
      <vt:lpstr>Python While Loops</vt:lpstr>
      <vt:lpstr>Python While Loops</vt:lpstr>
      <vt:lpstr>Python For Loops</vt:lpstr>
      <vt:lpstr>Python For Loops</vt:lpstr>
      <vt:lpstr>Python For Loops</vt:lpstr>
      <vt:lpstr>Python Nested loops</vt:lpstr>
      <vt:lpstr>0 Basics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55</cp:revision>
  <dcterms:modified xsi:type="dcterms:W3CDTF">2023-03-28T06:40:49Z</dcterms:modified>
</cp:coreProperties>
</file>