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7" r:id="rId8"/>
    <p:sldId id="295" r:id="rId9"/>
    <p:sldId id="296" r:id="rId10"/>
    <p:sldId id="280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12/09/1444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Learn</a:t>
            </a:r>
            <a:br>
              <a:rPr lang="en-US" sz="5400" dirty="0"/>
            </a:br>
            <a:r>
              <a:rPr lang="en-US" sz="5400" dirty="0"/>
              <a:t>Python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Requirements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Download Python: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Download Visual Studio Code: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7A5EC-9DBD-4F4E-A2BA-A1A6B6EA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8" y="1613046"/>
            <a:ext cx="4166832" cy="2571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9934" y="254990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FE9CACC-568A-4B1E-979D-0A0B57C27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721" y="1613046"/>
            <a:ext cx="419623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Python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7A5EC-9DBD-4F4E-A2BA-A1A6B6EAB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"/>
          <a:stretch/>
        </p:blipFill>
        <p:spPr>
          <a:xfrm>
            <a:off x="1233182" y="1588888"/>
            <a:ext cx="6685662" cy="23851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sz="2400" dirty="0"/>
              <a:t>VS Code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7A5EC-9DBD-4F4E-A2BA-A1A6B6EA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1520" y="1613046"/>
            <a:ext cx="3418687" cy="2571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FE9CACC-568A-4B1E-979D-0A0B57C272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40763" y="1613046"/>
            <a:ext cx="343415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0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088C73-4E37-463A-A3C3-9BE67A01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307" y="1619824"/>
            <a:ext cx="3418687" cy="2564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73309-4CF5-433D-8D2A-3DA7635E34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2336" y="1616435"/>
            <a:ext cx="3422583" cy="2571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sz="2400" dirty="0"/>
              <a:t>VS Code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95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088C73-4E37-463A-A3C3-9BE67A01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949" y="1619824"/>
            <a:ext cx="3417402" cy="2564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73309-4CF5-433D-8D2A-3DA7635E34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2972" y="1616435"/>
            <a:ext cx="3421311" cy="2571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sz="2400" dirty="0"/>
              <a:t>VS Code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56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VS Code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D0D0DC1-73C3-4C83-A12D-C1A331C9E3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7679" y="1208918"/>
            <a:ext cx="7948642" cy="32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4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F9EF49-FDB2-4B65-B919-8AD2643B94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1821" y="1010720"/>
            <a:ext cx="7720359" cy="211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E2013-FB9F-4590-A5BA-43BA72D76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21" y="3274684"/>
            <a:ext cx="7720358" cy="158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033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85</Words>
  <Application>Microsoft Office PowerPoint</Application>
  <PresentationFormat>On-screen Show (16:9)</PresentationFormat>
  <Paragraphs>28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Trebuchet MS</vt:lpstr>
      <vt:lpstr>Consolas</vt:lpstr>
      <vt:lpstr>Roboto Slab</vt:lpstr>
      <vt:lpstr>Source Sans Pro</vt:lpstr>
      <vt:lpstr>Cordelia template</vt:lpstr>
      <vt:lpstr>Learn Python</vt:lpstr>
      <vt:lpstr>Download Requirements</vt:lpstr>
      <vt:lpstr>Install Python</vt:lpstr>
      <vt:lpstr>Open Python</vt:lpstr>
      <vt:lpstr>Install VS Code</vt:lpstr>
      <vt:lpstr>Install VS Code</vt:lpstr>
      <vt:lpstr>Install VS Code</vt:lpstr>
      <vt:lpstr>Open VS Code</vt:lpstr>
      <vt:lpstr>Jupyter Notebook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Alee Rezaa</cp:lastModifiedBy>
  <cp:revision>124</cp:revision>
  <dcterms:modified xsi:type="dcterms:W3CDTF">2023-04-02T12:49:59Z</dcterms:modified>
</cp:coreProperties>
</file>