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96" r:id="rId3"/>
    <p:sldId id="297" r:id="rId4"/>
    <p:sldId id="330" r:id="rId5"/>
    <p:sldId id="302" r:id="rId6"/>
    <p:sldId id="305" r:id="rId7"/>
    <p:sldId id="298" r:id="rId8"/>
    <p:sldId id="307" r:id="rId9"/>
    <p:sldId id="306" r:id="rId10"/>
    <p:sldId id="309" r:id="rId11"/>
    <p:sldId id="310" r:id="rId12"/>
    <p:sldId id="342" r:id="rId13"/>
    <p:sldId id="343" r:id="rId14"/>
    <p:sldId id="344" r:id="rId15"/>
    <p:sldId id="345" r:id="rId16"/>
    <p:sldId id="346" r:id="rId17"/>
    <p:sldId id="324" r:id="rId18"/>
    <p:sldId id="347" r:id="rId19"/>
    <p:sldId id="319" r:id="rId20"/>
    <p:sldId id="323" r:id="rId21"/>
    <p:sldId id="328" r:id="rId22"/>
    <p:sldId id="335" r:id="rId23"/>
    <p:sldId id="337" r:id="rId24"/>
    <p:sldId id="338" r:id="rId25"/>
    <p:sldId id="339" r:id="rId26"/>
    <p:sldId id="341" r:id="rId27"/>
    <p:sldId id="336" r:id="rId28"/>
  </p:sldIdLst>
  <p:sldSz cx="9144000" cy="5143500" type="screen16x9"/>
  <p:notesSz cx="6858000" cy="9144000"/>
  <p:embeddedFontLst>
    <p:embeddedFont>
      <p:font typeface="B Nazanin" panose="00000400000000000000" pitchFamily="2" charset="-78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mbria Math" panose="02040503050406030204" pitchFamily="18" charset="0"/>
      <p:regular r:id="rId35"/>
    </p:embeddedFont>
    <p:embeddedFont>
      <p:font typeface="IRANSans" panose="020B0506030804020204" pitchFamily="34" charset="-78"/>
      <p:regular r:id="rId36"/>
      <p:bold r:id="rId37"/>
    </p:embeddedFont>
    <p:embeddedFont>
      <p:font typeface="Roboto Slab" panose="020F0502020204030204" pitchFamily="2" charset="0"/>
      <p:regular r:id="rId38"/>
      <p:bold r:id="rId39"/>
    </p:embeddedFont>
    <p:embeddedFont>
      <p:font typeface="Source Sans Pro" panose="020F0502020204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D05E"/>
    <a:srgbClr val="E20000"/>
    <a:srgbClr val="CFD8DC"/>
    <a:srgbClr val="187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605328-F93A-4DF8-8448-C004C34D88B8}" type="doc">
      <dgm:prSet loTypeId="urn:microsoft.com/office/officeart/2005/8/layout/radial6" loCatId="cycle" qsTypeId="urn:microsoft.com/office/officeart/2005/8/quickstyle/3d4" qsCatId="3D" csTypeId="urn:microsoft.com/office/officeart/2005/8/colors/accent1_2" csCatId="accent1" phldr="1"/>
      <dgm:spPr/>
    </dgm:pt>
    <dgm:pt modelId="{31D0CAAD-DE52-43DF-99B5-7C406595952A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rgbClr val="00B050"/>
            </a:gs>
            <a:gs pos="100000">
              <a:schemeClr val="tx1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 rtl="0"/>
          <a:r>
            <a:rPr lang="fa-IR" sz="2000" dirty="0">
              <a:latin typeface="IRANSans" panose="02040503050201020203" pitchFamily="18" charset="-78"/>
              <a:cs typeface="IRANSans" panose="02040503050201020203" pitchFamily="18" charset="-78"/>
            </a:rPr>
            <a:t>مزایا</a:t>
          </a:r>
        </a:p>
      </dgm:t>
    </dgm:pt>
    <dgm:pt modelId="{79DA2DA9-B930-4E73-AF61-104C95EC29AC}" type="parTrans" cxnId="{E9E9F82F-CE63-422B-8FA8-9F50DCA3EBEF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179A3A6-DFA2-44C0-991F-2CB2D583E5D2}" type="sibTrans" cxnId="{E9E9F82F-CE63-422B-8FA8-9F50DCA3EBEF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ECBF453-9D4E-45A5-BBBE-F0AF8D7DD8B3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شفاف</a:t>
          </a:r>
        </a:p>
      </dgm:t>
    </dgm:pt>
    <dgm:pt modelId="{41CDFA67-F93A-4399-975E-589F7BFEA30D}" type="parTrans" cxnId="{CA23D633-4A58-43E2-8571-CC800BE9DC9B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2D7B224-9408-47CB-ACB9-72765BF31A0D}" type="sibTrans" cxnId="{CA23D633-4A58-43E2-8571-CC800BE9DC9B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B54D73C-9F19-4CD9-AED0-2E0F88FE8F2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متن‌باز</a:t>
          </a:r>
        </a:p>
      </dgm:t>
    </dgm:pt>
    <dgm:pt modelId="{686EDB86-6A31-44EC-AEE1-0AB8E6C59EB4}" type="parTrans" cxnId="{EAC6098C-5A91-4F1F-8798-AA29D0821063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C5121453-5E78-4320-9DC1-B0C746108809}" type="sibTrans" cxnId="{EAC6098C-5A91-4F1F-8798-AA29D0821063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82CF854B-82AD-4FB3-B5D2-96BF8DC76A1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حریم خصوصی</a:t>
          </a:r>
        </a:p>
      </dgm:t>
    </dgm:pt>
    <dgm:pt modelId="{405BBF58-9CAD-44A3-B6B2-2972D24CD4B8}" type="parTrans" cxnId="{2D596D00-7E9D-4D2F-AD19-202501220A07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460176E-5645-4A77-B4BF-C4621324EB92}" type="sibTrans" cxnId="{2D596D00-7E9D-4D2F-AD19-202501220A07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CF15906-17DD-4BD4-BAD5-3A70FE89496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رشد</a:t>
          </a:r>
        </a:p>
      </dgm:t>
    </dgm:pt>
    <dgm:pt modelId="{DD589C27-F99E-4F13-973C-8E8537545592}" type="parTrans" cxnId="{38D61E58-C787-419B-BA9C-B4A525EA0913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7797130C-32EE-4D59-95D1-DC6862B71258}" type="sibTrans" cxnId="{38D61E58-C787-419B-BA9C-B4A525EA0913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0A77274-5B0E-4795-B7B0-35249E46106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تغییرناپذیر</a:t>
          </a:r>
        </a:p>
      </dgm:t>
    </dgm:pt>
    <dgm:pt modelId="{E6C3D92C-1037-4761-BC19-7FAB1D410153}" type="parTrans" cxnId="{EF6917D4-0B2C-4B10-A220-BB4FA41FA3B2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9531A6D5-6E3A-4165-A284-F1B35CF9B2A4}" type="sibTrans" cxnId="{EF6917D4-0B2C-4B10-A220-BB4FA41FA3B2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05EA6922-6B64-4D78-98F8-1F84477FEBF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نامتمرکز</a:t>
          </a:r>
        </a:p>
      </dgm:t>
    </dgm:pt>
    <dgm:pt modelId="{D65F7498-B189-4B0D-AA47-6B26A7B4F121}" type="parTrans" cxnId="{99431E08-9E93-4601-9109-B640E4A80324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928DD1A-3042-4141-A787-6413FB9221F7}" type="sibTrans" cxnId="{99431E08-9E93-4601-9109-B640E4A80324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316990A-B779-43AA-B752-691E60CEDE5C}" type="pres">
      <dgm:prSet presAssocID="{10605328-F93A-4DF8-8448-C004C34D88B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0EA8CB0-2853-484D-9CB6-E101E6F0A87E}" type="pres">
      <dgm:prSet presAssocID="{31D0CAAD-DE52-43DF-99B5-7C406595952A}" presName="centerShape" presStyleLbl="node0" presStyleIdx="0" presStyleCnt="1" custScaleX="163334" custScaleY="163332"/>
      <dgm:spPr/>
    </dgm:pt>
    <dgm:pt modelId="{CE6F82E8-4759-41FC-BCB2-04D496C602DF}" type="pres">
      <dgm:prSet presAssocID="{05EA6922-6B64-4D78-98F8-1F84477FEBFB}" presName="node" presStyleLbl="node1" presStyleIdx="0" presStyleCnt="6" custScaleX="153687" custScaleY="153687">
        <dgm:presLayoutVars>
          <dgm:bulletEnabled val="1"/>
        </dgm:presLayoutVars>
      </dgm:prSet>
      <dgm:spPr/>
    </dgm:pt>
    <dgm:pt modelId="{494CDF6B-BB91-4939-BA58-38F91FE67833}" type="pres">
      <dgm:prSet presAssocID="{05EA6922-6B64-4D78-98F8-1F84477FEBFB}" presName="dummy" presStyleCnt="0"/>
      <dgm:spPr/>
    </dgm:pt>
    <dgm:pt modelId="{CAF989EB-CCC7-46DA-A3DB-E5E8D9F29EFF}" type="pres">
      <dgm:prSet presAssocID="{4928DD1A-3042-4141-A787-6413FB9221F7}" presName="sibTrans" presStyleLbl="sibTrans2D1" presStyleIdx="0" presStyleCnt="6"/>
      <dgm:spPr/>
    </dgm:pt>
    <dgm:pt modelId="{82A2F164-D406-46C6-A1F4-3B3647828FD7}" type="pres">
      <dgm:prSet presAssocID="{60A77274-5B0E-4795-B7B0-35249E461062}" presName="node" presStyleLbl="node1" presStyleIdx="1" presStyleCnt="6" custScaleX="153687" custScaleY="153687">
        <dgm:presLayoutVars>
          <dgm:bulletEnabled val="1"/>
        </dgm:presLayoutVars>
      </dgm:prSet>
      <dgm:spPr/>
    </dgm:pt>
    <dgm:pt modelId="{0654F3D8-7003-4EEC-ABD2-D7574C998469}" type="pres">
      <dgm:prSet presAssocID="{60A77274-5B0E-4795-B7B0-35249E461062}" presName="dummy" presStyleCnt="0"/>
      <dgm:spPr/>
    </dgm:pt>
    <dgm:pt modelId="{D6787262-E64D-4646-AC02-600A479A5637}" type="pres">
      <dgm:prSet presAssocID="{9531A6D5-6E3A-4165-A284-F1B35CF9B2A4}" presName="sibTrans" presStyleLbl="sibTrans2D1" presStyleIdx="1" presStyleCnt="6"/>
      <dgm:spPr/>
    </dgm:pt>
    <dgm:pt modelId="{0022011A-73BC-42D3-8EE2-23CCE342A0DC}" type="pres">
      <dgm:prSet presAssocID="{4ECBF453-9D4E-45A5-BBBE-F0AF8D7DD8B3}" presName="node" presStyleLbl="node1" presStyleIdx="2" presStyleCnt="6" custScaleX="153687" custScaleY="153687">
        <dgm:presLayoutVars>
          <dgm:bulletEnabled val="1"/>
        </dgm:presLayoutVars>
      </dgm:prSet>
      <dgm:spPr/>
    </dgm:pt>
    <dgm:pt modelId="{A575425E-BDFC-4D3C-9B32-5704CC3EB532}" type="pres">
      <dgm:prSet presAssocID="{4ECBF453-9D4E-45A5-BBBE-F0AF8D7DD8B3}" presName="dummy" presStyleCnt="0"/>
      <dgm:spPr/>
    </dgm:pt>
    <dgm:pt modelId="{E2BD9942-63C9-440E-91DF-5B63D80FA36A}" type="pres">
      <dgm:prSet presAssocID="{32D7B224-9408-47CB-ACB9-72765BF31A0D}" presName="sibTrans" presStyleLbl="sibTrans2D1" presStyleIdx="2" presStyleCnt="6"/>
      <dgm:spPr/>
    </dgm:pt>
    <dgm:pt modelId="{60D14B19-3833-461B-91B4-379736BC5446}" type="pres">
      <dgm:prSet presAssocID="{3B54D73C-9F19-4CD9-AED0-2E0F88FE8F2B}" presName="node" presStyleLbl="node1" presStyleIdx="3" presStyleCnt="6" custScaleX="153687" custScaleY="153687">
        <dgm:presLayoutVars>
          <dgm:bulletEnabled val="1"/>
        </dgm:presLayoutVars>
      </dgm:prSet>
      <dgm:spPr/>
    </dgm:pt>
    <dgm:pt modelId="{514AFA55-2E67-4838-933A-1E4065102221}" type="pres">
      <dgm:prSet presAssocID="{3B54D73C-9F19-4CD9-AED0-2E0F88FE8F2B}" presName="dummy" presStyleCnt="0"/>
      <dgm:spPr/>
    </dgm:pt>
    <dgm:pt modelId="{D08858D1-BCFB-487E-87CF-798491A7EDA3}" type="pres">
      <dgm:prSet presAssocID="{C5121453-5E78-4320-9DC1-B0C746108809}" presName="sibTrans" presStyleLbl="sibTrans2D1" presStyleIdx="3" presStyleCnt="6"/>
      <dgm:spPr/>
    </dgm:pt>
    <dgm:pt modelId="{007E3EE1-3F15-455A-A016-22D9B8DECA83}" type="pres">
      <dgm:prSet presAssocID="{82CF854B-82AD-4FB3-B5D2-96BF8DC76A15}" presName="node" presStyleLbl="node1" presStyleIdx="4" presStyleCnt="6" custScaleX="153687" custScaleY="153687">
        <dgm:presLayoutVars>
          <dgm:bulletEnabled val="1"/>
        </dgm:presLayoutVars>
      </dgm:prSet>
      <dgm:spPr/>
    </dgm:pt>
    <dgm:pt modelId="{AF1F8744-8868-40C7-A962-0ABC6728D2E5}" type="pres">
      <dgm:prSet presAssocID="{82CF854B-82AD-4FB3-B5D2-96BF8DC76A15}" presName="dummy" presStyleCnt="0"/>
      <dgm:spPr/>
    </dgm:pt>
    <dgm:pt modelId="{8628EF1C-8A31-419C-A6D4-8ADC64841D99}" type="pres">
      <dgm:prSet presAssocID="{4460176E-5645-4A77-B4BF-C4621324EB92}" presName="sibTrans" presStyleLbl="sibTrans2D1" presStyleIdx="4" presStyleCnt="6"/>
      <dgm:spPr/>
    </dgm:pt>
    <dgm:pt modelId="{5BD731BF-210C-4984-888D-072E3123C34F}" type="pres">
      <dgm:prSet presAssocID="{1CF15906-17DD-4BD4-BAD5-3A70FE894967}" presName="node" presStyleLbl="node1" presStyleIdx="5" presStyleCnt="6" custScaleX="153687" custScaleY="153687">
        <dgm:presLayoutVars>
          <dgm:bulletEnabled val="1"/>
        </dgm:presLayoutVars>
      </dgm:prSet>
      <dgm:spPr/>
    </dgm:pt>
    <dgm:pt modelId="{F65DF832-0F36-432B-BFB8-978515E0631C}" type="pres">
      <dgm:prSet presAssocID="{1CF15906-17DD-4BD4-BAD5-3A70FE894967}" presName="dummy" presStyleCnt="0"/>
      <dgm:spPr/>
    </dgm:pt>
    <dgm:pt modelId="{371DB5BC-2627-4DFE-990C-E0D38B34C23E}" type="pres">
      <dgm:prSet presAssocID="{7797130C-32EE-4D59-95D1-DC6862B71258}" presName="sibTrans" presStyleLbl="sibTrans2D1" presStyleIdx="5" presStyleCnt="6"/>
      <dgm:spPr/>
    </dgm:pt>
  </dgm:ptLst>
  <dgm:cxnLst>
    <dgm:cxn modelId="{2D596D00-7E9D-4D2F-AD19-202501220A07}" srcId="{31D0CAAD-DE52-43DF-99B5-7C406595952A}" destId="{82CF854B-82AD-4FB3-B5D2-96BF8DC76A15}" srcOrd="4" destOrd="0" parTransId="{405BBF58-9CAD-44A3-B6B2-2972D24CD4B8}" sibTransId="{4460176E-5645-4A77-B4BF-C4621324EB92}"/>
    <dgm:cxn modelId="{B0DC1F06-6FDF-46E5-BE57-5EEB33BC6347}" type="presOf" srcId="{4ECBF453-9D4E-45A5-BBBE-F0AF8D7DD8B3}" destId="{0022011A-73BC-42D3-8EE2-23CCE342A0DC}" srcOrd="0" destOrd="0" presId="urn:microsoft.com/office/officeart/2005/8/layout/radial6"/>
    <dgm:cxn modelId="{99431E08-9E93-4601-9109-B640E4A80324}" srcId="{31D0CAAD-DE52-43DF-99B5-7C406595952A}" destId="{05EA6922-6B64-4D78-98F8-1F84477FEBFB}" srcOrd="0" destOrd="0" parTransId="{D65F7498-B189-4B0D-AA47-6B26A7B4F121}" sibTransId="{4928DD1A-3042-4141-A787-6413FB9221F7}"/>
    <dgm:cxn modelId="{00467815-0CB5-4F9B-9B56-642138DA7F64}" type="presOf" srcId="{05EA6922-6B64-4D78-98F8-1F84477FEBFB}" destId="{CE6F82E8-4759-41FC-BCB2-04D496C602DF}" srcOrd="0" destOrd="0" presId="urn:microsoft.com/office/officeart/2005/8/layout/radial6"/>
    <dgm:cxn modelId="{1EEAD015-59ED-432F-A8AC-CFCF76CAF179}" type="presOf" srcId="{9531A6D5-6E3A-4165-A284-F1B35CF9B2A4}" destId="{D6787262-E64D-4646-AC02-600A479A5637}" srcOrd="0" destOrd="0" presId="urn:microsoft.com/office/officeart/2005/8/layout/radial6"/>
    <dgm:cxn modelId="{218A4C17-FEEC-422E-8430-D6D66B4872D9}" type="presOf" srcId="{10605328-F93A-4DF8-8448-C004C34D88B8}" destId="{4316990A-B779-43AA-B752-691E60CEDE5C}" srcOrd="0" destOrd="0" presId="urn:microsoft.com/office/officeart/2005/8/layout/radial6"/>
    <dgm:cxn modelId="{24489628-7891-4BB0-A979-C74B1496DA0D}" type="presOf" srcId="{1CF15906-17DD-4BD4-BAD5-3A70FE894967}" destId="{5BD731BF-210C-4984-888D-072E3123C34F}" srcOrd="0" destOrd="0" presId="urn:microsoft.com/office/officeart/2005/8/layout/radial6"/>
    <dgm:cxn modelId="{BC66EE2B-C2EA-4DF7-8200-F43C3CA1C788}" type="presOf" srcId="{60A77274-5B0E-4795-B7B0-35249E461062}" destId="{82A2F164-D406-46C6-A1F4-3B3647828FD7}" srcOrd="0" destOrd="0" presId="urn:microsoft.com/office/officeart/2005/8/layout/radial6"/>
    <dgm:cxn modelId="{E9E9F82F-CE63-422B-8FA8-9F50DCA3EBEF}" srcId="{10605328-F93A-4DF8-8448-C004C34D88B8}" destId="{31D0CAAD-DE52-43DF-99B5-7C406595952A}" srcOrd="0" destOrd="0" parTransId="{79DA2DA9-B930-4E73-AF61-104C95EC29AC}" sibTransId="{1179A3A6-DFA2-44C0-991F-2CB2D583E5D2}"/>
    <dgm:cxn modelId="{CA23D633-4A58-43E2-8571-CC800BE9DC9B}" srcId="{31D0CAAD-DE52-43DF-99B5-7C406595952A}" destId="{4ECBF453-9D4E-45A5-BBBE-F0AF8D7DD8B3}" srcOrd="2" destOrd="0" parTransId="{41CDFA67-F93A-4399-975E-589F7BFEA30D}" sibTransId="{32D7B224-9408-47CB-ACB9-72765BF31A0D}"/>
    <dgm:cxn modelId="{E4E8BE53-700A-47C0-8915-8464C5B3FDA0}" type="presOf" srcId="{4460176E-5645-4A77-B4BF-C4621324EB92}" destId="{8628EF1C-8A31-419C-A6D4-8ADC64841D99}" srcOrd="0" destOrd="0" presId="urn:microsoft.com/office/officeart/2005/8/layout/radial6"/>
    <dgm:cxn modelId="{8D5B8474-79A4-4409-92C6-A49D155A7166}" type="presOf" srcId="{4928DD1A-3042-4141-A787-6413FB9221F7}" destId="{CAF989EB-CCC7-46DA-A3DB-E5E8D9F29EFF}" srcOrd="0" destOrd="0" presId="urn:microsoft.com/office/officeart/2005/8/layout/radial6"/>
    <dgm:cxn modelId="{38D61E58-C787-419B-BA9C-B4A525EA0913}" srcId="{31D0CAAD-DE52-43DF-99B5-7C406595952A}" destId="{1CF15906-17DD-4BD4-BAD5-3A70FE894967}" srcOrd="5" destOrd="0" parTransId="{DD589C27-F99E-4F13-973C-8E8537545592}" sibTransId="{7797130C-32EE-4D59-95D1-DC6862B71258}"/>
    <dgm:cxn modelId="{F30C2E89-753A-46DA-8FAD-9E8FAAC4299E}" type="presOf" srcId="{3B54D73C-9F19-4CD9-AED0-2E0F88FE8F2B}" destId="{60D14B19-3833-461B-91B4-379736BC5446}" srcOrd="0" destOrd="0" presId="urn:microsoft.com/office/officeart/2005/8/layout/radial6"/>
    <dgm:cxn modelId="{EAC6098C-5A91-4F1F-8798-AA29D0821063}" srcId="{31D0CAAD-DE52-43DF-99B5-7C406595952A}" destId="{3B54D73C-9F19-4CD9-AED0-2E0F88FE8F2B}" srcOrd="3" destOrd="0" parTransId="{686EDB86-6A31-44EC-AEE1-0AB8E6C59EB4}" sibTransId="{C5121453-5E78-4320-9DC1-B0C746108809}"/>
    <dgm:cxn modelId="{FE04D4A3-3613-4064-A6D7-DD0252198643}" type="presOf" srcId="{C5121453-5E78-4320-9DC1-B0C746108809}" destId="{D08858D1-BCFB-487E-87CF-798491A7EDA3}" srcOrd="0" destOrd="0" presId="urn:microsoft.com/office/officeart/2005/8/layout/radial6"/>
    <dgm:cxn modelId="{2F33D8C2-7B43-44D9-AFB3-0B2AFAE2691E}" type="presOf" srcId="{31D0CAAD-DE52-43DF-99B5-7C406595952A}" destId="{E0EA8CB0-2853-484D-9CB6-E101E6F0A87E}" srcOrd="0" destOrd="0" presId="urn:microsoft.com/office/officeart/2005/8/layout/radial6"/>
    <dgm:cxn modelId="{EF6917D4-0B2C-4B10-A220-BB4FA41FA3B2}" srcId="{31D0CAAD-DE52-43DF-99B5-7C406595952A}" destId="{60A77274-5B0E-4795-B7B0-35249E461062}" srcOrd="1" destOrd="0" parTransId="{E6C3D92C-1037-4761-BC19-7FAB1D410153}" sibTransId="{9531A6D5-6E3A-4165-A284-F1B35CF9B2A4}"/>
    <dgm:cxn modelId="{B67A4BEF-9804-401D-A203-E30CC755D5FA}" type="presOf" srcId="{82CF854B-82AD-4FB3-B5D2-96BF8DC76A15}" destId="{007E3EE1-3F15-455A-A016-22D9B8DECA83}" srcOrd="0" destOrd="0" presId="urn:microsoft.com/office/officeart/2005/8/layout/radial6"/>
    <dgm:cxn modelId="{E20281F3-B38B-4C5C-B071-900FDAB92B7C}" type="presOf" srcId="{32D7B224-9408-47CB-ACB9-72765BF31A0D}" destId="{E2BD9942-63C9-440E-91DF-5B63D80FA36A}" srcOrd="0" destOrd="0" presId="urn:microsoft.com/office/officeart/2005/8/layout/radial6"/>
    <dgm:cxn modelId="{E56FEBFB-6EE8-474B-8877-3E1A181D8B0F}" type="presOf" srcId="{7797130C-32EE-4D59-95D1-DC6862B71258}" destId="{371DB5BC-2627-4DFE-990C-E0D38B34C23E}" srcOrd="0" destOrd="0" presId="urn:microsoft.com/office/officeart/2005/8/layout/radial6"/>
    <dgm:cxn modelId="{D4F29AB1-37A0-46F0-B6B5-AD796EC0206C}" type="presParOf" srcId="{4316990A-B779-43AA-B752-691E60CEDE5C}" destId="{E0EA8CB0-2853-484D-9CB6-E101E6F0A87E}" srcOrd="0" destOrd="0" presId="urn:microsoft.com/office/officeart/2005/8/layout/radial6"/>
    <dgm:cxn modelId="{D06EA5E8-2E3A-4954-8A59-1A0D680F6482}" type="presParOf" srcId="{4316990A-B779-43AA-B752-691E60CEDE5C}" destId="{CE6F82E8-4759-41FC-BCB2-04D496C602DF}" srcOrd="1" destOrd="0" presId="urn:microsoft.com/office/officeart/2005/8/layout/radial6"/>
    <dgm:cxn modelId="{9C9EF1FF-D4B7-4C2F-B692-CA54CAA6DE1D}" type="presParOf" srcId="{4316990A-B779-43AA-B752-691E60CEDE5C}" destId="{494CDF6B-BB91-4939-BA58-38F91FE67833}" srcOrd="2" destOrd="0" presId="urn:microsoft.com/office/officeart/2005/8/layout/radial6"/>
    <dgm:cxn modelId="{FDEA3A8E-728E-4EA6-8CB7-18B8090434D3}" type="presParOf" srcId="{4316990A-B779-43AA-B752-691E60CEDE5C}" destId="{CAF989EB-CCC7-46DA-A3DB-E5E8D9F29EFF}" srcOrd="3" destOrd="0" presId="urn:microsoft.com/office/officeart/2005/8/layout/radial6"/>
    <dgm:cxn modelId="{FDB210DF-DDFD-4AF8-81F4-969DD52576C3}" type="presParOf" srcId="{4316990A-B779-43AA-B752-691E60CEDE5C}" destId="{82A2F164-D406-46C6-A1F4-3B3647828FD7}" srcOrd="4" destOrd="0" presId="urn:microsoft.com/office/officeart/2005/8/layout/radial6"/>
    <dgm:cxn modelId="{B3157507-CB16-4C33-922B-8DC1D1D23FBA}" type="presParOf" srcId="{4316990A-B779-43AA-B752-691E60CEDE5C}" destId="{0654F3D8-7003-4EEC-ABD2-D7574C998469}" srcOrd="5" destOrd="0" presId="urn:microsoft.com/office/officeart/2005/8/layout/radial6"/>
    <dgm:cxn modelId="{E078827A-AC2E-403E-9F73-8211D4D15F5F}" type="presParOf" srcId="{4316990A-B779-43AA-B752-691E60CEDE5C}" destId="{D6787262-E64D-4646-AC02-600A479A5637}" srcOrd="6" destOrd="0" presId="urn:microsoft.com/office/officeart/2005/8/layout/radial6"/>
    <dgm:cxn modelId="{8A6AF078-653F-4A4A-A905-1BFF254BCEE0}" type="presParOf" srcId="{4316990A-B779-43AA-B752-691E60CEDE5C}" destId="{0022011A-73BC-42D3-8EE2-23CCE342A0DC}" srcOrd="7" destOrd="0" presId="urn:microsoft.com/office/officeart/2005/8/layout/radial6"/>
    <dgm:cxn modelId="{6BD4EB07-8E04-4E3C-9DC8-436E99F68E25}" type="presParOf" srcId="{4316990A-B779-43AA-B752-691E60CEDE5C}" destId="{A575425E-BDFC-4D3C-9B32-5704CC3EB532}" srcOrd="8" destOrd="0" presId="urn:microsoft.com/office/officeart/2005/8/layout/radial6"/>
    <dgm:cxn modelId="{3D4245A8-A39E-4387-A2CC-4BFAFC2E08D4}" type="presParOf" srcId="{4316990A-B779-43AA-B752-691E60CEDE5C}" destId="{E2BD9942-63C9-440E-91DF-5B63D80FA36A}" srcOrd="9" destOrd="0" presId="urn:microsoft.com/office/officeart/2005/8/layout/radial6"/>
    <dgm:cxn modelId="{D2101466-CFE2-44B5-9A79-CFBA95A2856D}" type="presParOf" srcId="{4316990A-B779-43AA-B752-691E60CEDE5C}" destId="{60D14B19-3833-461B-91B4-379736BC5446}" srcOrd="10" destOrd="0" presId="urn:microsoft.com/office/officeart/2005/8/layout/radial6"/>
    <dgm:cxn modelId="{9EB740D9-4C82-420D-918B-2E3BAD54A8B7}" type="presParOf" srcId="{4316990A-B779-43AA-B752-691E60CEDE5C}" destId="{514AFA55-2E67-4838-933A-1E4065102221}" srcOrd="11" destOrd="0" presId="urn:microsoft.com/office/officeart/2005/8/layout/radial6"/>
    <dgm:cxn modelId="{5E0F0D66-1037-48BC-9FBD-0E053415678C}" type="presParOf" srcId="{4316990A-B779-43AA-B752-691E60CEDE5C}" destId="{D08858D1-BCFB-487E-87CF-798491A7EDA3}" srcOrd="12" destOrd="0" presId="urn:microsoft.com/office/officeart/2005/8/layout/radial6"/>
    <dgm:cxn modelId="{742D567C-8D7D-4262-88C3-41474340A590}" type="presParOf" srcId="{4316990A-B779-43AA-B752-691E60CEDE5C}" destId="{007E3EE1-3F15-455A-A016-22D9B8DECA83}" srcOrd="13" destOrd="0" presId="urn:microsoft.com/office/officeart/2005/8/layout/radial6"/>
    <dgm:cxn modelId="{0BA2B6C1-A407-4040-9BC3-C15A59408376}" type="presParOf" srcId="{4316990A-B779-43AA-B752-691E60CEDE5C}" destId="{AF1F8744-8868-40C7-A962-0ABC6728D2E5}" srcOrd="14" destOrd="0" presId="urn:microsoft.com/office/officeart/2005/8/layout/radial6"/>
    <dgm:cxn modelId="{F618ABF9-0CB9-405D-938C-BE920CAD4D87}" type="presParOf" srcId="{4316990A-B779-43AA-B752-691E60CEDE5C}" destId="{8628EF1C-8A31-419C-A6D4-8ADC64841D99}" srcOrd="15" destOrd="0" presId="urn:microsoft.com/office/officeart/2005/8/layout/radial6"/>
    <dgm:cxn modelId="{FF6EFADC-69BA-4B5D-AE1E-1FA778AFCB86}" type="presParOf" srcId="{4316990A-B779-43AA-B752-691E60CEDE5C}" destId="{5BD731BF-210C-4984-888D-072E3123C34F}" srcOrd="16" destOrd="0" presId="urn:microsoft.com/office/officeart/2005/8/layout/radial6"/>
    <dgm:cxn modelId="{31E5553C-6781-4392-898C-4DAA8C2FE67D}" type="presParOf" srcId="{4316990A-B779-43AA-B752-691E60CEDE5C}" destId="{F65DF832-0F36-432B-BFB8-978515E0631C}" srcOrd="17" destOrd="0" presId="urn:microsoft.com/office/officeart/2005/8/layout/radial6"/>
    <dgm:cxn modelId="{3D0ED2F6-22D7-4B9B-B61A-85A176581D2A}" type="presParOf" srcId="{4316990A-B779-43AA-B752-691E60CEDE5C}" destId="{371DB5BC-2627-4DFE-990C-E0D38B34C23E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605328-F93A-4DF8-8448-C004C34D88B8}" type="doc">
      <dgm:prSet loTypeId="urn:microsoft.com/office/officeart/2005/8/layout/radial6" loCatId="cycle" qsTypeId="urn:microsoft.com/office/officeart/2005/8/quickstyle/3d4" qsCatId="3D" csTypeId="urn:microsoft.com/office/officeart/2005/8/colors/accent1_2" csCatId="accent1" phldr="1"/>
      <dgm:spPr/>
    </dgm:pt>
    <dgm:pt modelId="{31D0CAAD-DE52-43DF-99B5-7C406595952A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rgbClr val="C00000"/>
            </a:gs>
            <a:gs pos="100000">
              <a:schemeClr val="tx1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 rtl="0"/>
          <a:r>
            <a:rPr lang="fa-IR" sz="2000" dirty="0">
              <a:latin typeface="IRANSans" panose="02040503050201020203" pitchFamily="18" charset="-78"/>
              <a:cs typeface="IRANSans" panose="02040503050201020203" pitchFamily="18" charset="-78"/>
            </a:rPr>
            <a:t>معایب</a:t>
          </a:r>
        </a:p>
      </dgm:t>
    </dgm:pt>
    <dgm:pt modelId="{79DA2DA9-B930-4E73-AF61-104C95EC29AC}" type="parTrans" cxnId="{E9E9F82F-CE63-422B-8FA8-9F50DCA3EBEF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179A3A6-DFA2-44C0-991F-2CB2D583E5D2}" type="sibTrans" cxnId="{E9E9F82F-CE63-422B-8FA8-9F50DCA3EBEF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ECBF453-9D4E-45A5-BBBE-F0AF8D7DD8B3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قانون</a:t>
          </a:r>
        </a:p>
      </dgm:t>
    </dgm:pt>
    <dgm:pt modelId="{41CDFA67-F93A-4399-975E-589F7BFEA30D}" type="parTrans" cxnId="{CA23D633-4A58-43E2-8571-CC800BE9DC9B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2D7B224-9408-47CB-ACB9-72765BF31A0D}" type="sibTrans" cxnId="{CA23D633-4A58-43E2-8571-CC800BE9DC9B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B54D73C-9F19-4CD9-AED0-2E0F88FE8F2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هک</a:t>
          </a:r>
        </a:p>
      </dgm:t>
    </dgm:pt>
    <dgm:pt modelId="{686EDB86-6A31-44EC-AEE1-0AB8E6C59EB4}" type="parTrans" cxnId="{EAC6098C-5A91-4F1F-8798-AA29D0821063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C5121453-5E78-4320-9DC1-B0C746108809}" type="sibTrans" cxnId="{EAC6098C-5A91-4F1F-8798-AA29D0821063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82CF854B-82AD-4FB3-B5D2-96BF8DC76A1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کارمزد</a:t>
          </a:r>
        </a:p>
      </dgm:t>
    </dgm:pt>
    <dgm:pt modelId="{405BBF58-9CAD-44A3-B6B2-2972D24CD4B8}" type="parTrans" cxnId="{2D596D00-7E9D-4D2F-AD19-202501220A07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460176E-5645-4A77-B4BF-C4621324EB92}" type="sibTrans" cxnId="{2D596D00-7E9D-4D2F-AD19-202501220A07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CF15906-17DD-4BD4-BAD5-3A70FE89496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نوسان</a:t>
          </a:r>
        </a:p>
      </dgm:t>
    </dgm:pt>
    <dgm:pt modelId="{DD589C27-F99E-4F13-973C-8E8537545592}" type="parTrans" cxnId="{38D61E58-C787-419B-BA9C-B4A525EA0913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7797130C-32EE-4D59-95D1-DC6862B71258}" type="sibTrans" cxnId="{38D61E58-C787-419B-BA9C-B4A525EA0913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0A77274-5B0E-4795-B7B0-35249E46106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سوء استفاده</a:t>
          </a:r>
        </a:p>
      </dgm:t>
    </dgm:pt>
    <dgm:pt modelId="{E6C3D92C-1037-4761-BC19-7FAB1D410153}" type="parTrans" cxnId="{EF6917D4-0B2C-4B10-A220-BB4FA41FA3B2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9531A6D5-6E3A-4165-A284-F1B35CF9B2A4}" type="sibTrans" cxnId="{EF6917D4-0B2C-4B10-A220-BB4FA41FA3B2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05EA6922-6B64-4D78-98F8-1F84477FEBF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نظارت</a:t>
          </a:r>
        </a:p>
      </dgm:t>
    </dgm:pt>
    <dgm:pt modelId="{D65F7498-B189-4B0D-AA47-6B26A7B4F121}" type="parTrans" cxnId="{99431E08-9E93-4601-9109-B640E4A80324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928DD1A-3042-4141-A787-6413FB9221F7}" type="sibTrans" cxnId="{99431E08-9E93-4601-9109-B640E4A80324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316990A-B779-43AA-B752-691E60CEDE5C}" type="pres">
      <dgm:prSet presAssocID="{10605328-F93A-4DF8-8448-C004C34D88B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0EA8CB0-2853-484D-9CB6-E101E6F0A87E}" type="pres">
      <dgm:prSet presAssocID="{31D0CAAD-DE52-43DF-99B5-7C406595952A}" presName="centerShape" presStyleLbl="node0" presStyleIdx="0" presStyleCnt="1" custScaleX="163334" custScaleY="163332"/>
      <dgm:spPr/>
    </dgm:pt>
    <dgm:pt modelId="{CE6F82E8-4759-41FC-BCB2-04D496C602DF}" type="pres">
      <dgm:prSet presAssocID="{05EA6922-6B64-4D78-98F8-1F84477FEBFB}" presName="node" presStyleLbl="node1" presStyleIdx="0" presStyleCnt="6" custScaleX="153687" custScaleY="153687">
        <dgm:presLayoutVars>
          <dgm:bulletEnabled val="1"/>
        </dgm:presLayoutVars>
      </dgm:prSet>
      <dgm:spPr/>
    </dgm:pt>
    <dgm:pt modelId="{494CDF6B-BB91-4939-BA58-38F91FE67833}" type="pres">
      <dgm:prSet presAssocID="{05EA6922-6B64-4D78-98F8-1F84477FEBFB}" presName="dummy" presStyleCnt="0"/>
      <dgm:spPr/>
    </dgm:pt>
    <dgm:pt modelId="{CAF989EB-CCC7-46DA-A3DB-E5E8D9F29EFF}" type="pres">
      <dgm:prSet presAssocID="{4928DD1A-3042-4141-A787-6413FB9221F7}" presName="sibTrans" presStyleLbl="sibTrans2D1" presStyleIdx="0" presStyleCnt="6"/>
      <dgm:spPr/>
    </dgm:pt>
    <dgm:pt modelId="{82A2F164-D406-46C6-A1F4-3B3647828FD7}" type="pres">
      <dgm:prSet presAssocID="{60A77274-5B0E-4795-B7B0-35249E461062}" presName="node" presStyleLbl="node1" presStyleIdx="1" presStyleCnt="6" custScaleX="153687" custScaleY="153687">
        <dgm:presLayoutVars>
          <dgm:bulletEnabled val="1"/>
        </dgm:presLayoutVars>
      </dgm:prSet>
      <dgm:spPr/>
    </dgm:pt>
    <dgm:pt modelId="{0654F3D8-7003-4EEC-ABD2-D7574C998469}" type="pres">
      <dgm:prSet presAssocID="{60A77274-5B0E-4795-B7B0-35249E461062}" presName="dummy" presStyleCnt="0"/>
      <dgm:spPr/>
    </dgm:pt>
    <dgm:pt modelId="{D6787262-E64D-4646-AC02-600A479A5637}" type="pres">
      <dgm:prSet presAssocID="{9531A6D5-6E3A-4165-A284-F1B35CF9B2A4}" presName="sibTrans" presStyleLbl="sibTrans2D1" presStyleIdx="1" presStyleCnt="6"/>
      <dgm:spPr/>
    </dgm:pt>
    <dgm:pt modelId="{0022011A-73BC-42D3-8EE2-23CCE342A0DC}" type="pres">
      <dgm:prSet presAssocID="{4ECBF453-9D4E-45A5-BBBE-F0AF8D7DD8B3}" presName="node" presStyleLbl="node1" presStyleIdx="2" presStyleCnt="6" custScaleX="153687" custScaleY="153687">
        <dgm:presLayoutVars>
          <dgm:bulletEnabled val="1"/>
        </dgm:presLayoutVars>
      </dgm:prSet>
      <dgm:spPr/>
    </dgm:pt>
    <dgm:pt modelId="{A575425E-BDFC-4D3C-9B32-5704CC3EB532}" type="pres">
      <dgm:prSet presAssocID="{4ECBF453-9D4E-45A5-BBBE-F0AF8D7DD8B3}" presName="dummy" presStyleCnt="0"/>
      <dgm:spPr/>
    </dgm:pt>
    <dgm:pt modelId="{E2BD9942-63C9-440E-91DF-5B63D80FA36A}" type="pres">
      <dgm:prSet presAssocID="{32D7B224-9408-47CB-ACB9-72765BF31A0D}" presName="sibTrans" presStyleLbl="sibTrans2D1" presStyleIdx="2" presStyleCnt="6"/>
      <dgm:spPr/>
    </dgm:pt>
    <dgm:pt modelId="{60D14B19-3833-461B-91B4-379736BC5446}" type="pres">
      <dgm:prSet presAssocID="{3B54D73C-9F19-4CD9-AED0-2E0F88FE8F2B}" presName="node" presStyleLbl="node1" presStyleIdx="3" presStyleCnt="6" custScaleX="153687" custScaleY="153687">
        <dgm:presLayoutVars>
          <dgm:bulletEnabled val="1"/>
        </dgm:presLayoutVars>
      </dgm:prSet>
      <dgm:spPr/>
    </dgm:pt>
    <dgm:pt modelId="{514AFA55-2E67-4838-933A-1E4065102221}" type="pres">
      <dgm:prSet presAssocID="{3B54D73C-9F19-4CD9-AED0-2E0F88FE8F2B}" presName="dummy" presStyleCnt="0"/>
      <dgm:spPr/>
    </dgm:pt>
    <dgm:pt modelId="{D08858D1-BCFB-487E-87CF-798491A7EDA3}" type="pres">
      <dgm:prSet presAssocID="{C5121453-5E78-4320-9DC1-B0C746108809}" presName="sibTrans" presStyleLbl="sibTrans2D1" presStyleIdx="3" presStyleCnt="6"/>
      <dgm:spPr/>
    </dgm:pt>
    <dgm:pt modelId="{007E3EE1-3F15-455A-A016-22D9B8DECA83}" type="pres">
      <dgm:prSet presAssocID="{82CF854B-82AD-4FB3-B5D2-96BF8DC76A15}" presName="node" presStyleLbl="node1" presStyleIdx="4" presStyleCnt="6" custScaleX="153687" custScaleY="153687">
        <dgm:presLayoutVars>
          <dgm:bulletEnabled val="1"/>
        </dgm:presLayoutVars>
      </dgm:prSet>
      <dgm:spPr/>
    </dgm:pt>
    <dgm:pt modelId="{AF1F8744-8868-40C7-A962-0ABC6728D2E5}" type="pres">
      <dgm:prSet presAssocID="{82CF854B-82AD-4FB3-B5D2-96BF8DC76A15}" presName="dummy" presStyleCnt="0"/>
      <dgm:spPr/>
    </dgm:pt>
    <dgm:pt modelId="{8628EF1C-8A31-419C-A6D4-8ADC64841D99}" type="pres">
      <dgm:prSet presAssocID="{4460176E-5645-4A77-B4BF-C4621324EB92}" presName="sibTrans" presStyleLbl="sibTrans2D1" presStyleIdx="4" presStyleCnt="6"/>
      <dgm:spPr/>
    </dgm:pt>
    <dgm:pt modelId="{5BD731BF-210C-4984-888D-072E3123C34F}" type="pres">
      <dgm:prSet presAssocID="{1CF15906-17DD-4BD4-BAD5-3A70FE894967}" presName="node" presStyleLbl="node1" presStyleIdx="5" presStyleCnt="6" custScaleX="153687" custScaleY="153687">
        <dgm:presLayoutVars>
          <dgm:bulletEnabled val="1"/>
        </dgm:presLayoutVars>
      </dgm:prSet>
      <dgm:spPr/>
    </dgm:pt>
    <dgm:pt modelId="{F65DF832-0F36-432B-BFB8-978515E0631C}" type="pres">
      <dgm:prSet presAssocID="{1CF15906-17DD-4BD4-BAD5-3A70FE894967}" presName="dummy" presStyleCnt="0"/>
      <dgm:spPr/>
    </dgm:pt>
    <dgm:pt modelId="{371DB5BC-2627-4DFE-990C-E0D38B34C23E}" type="pres">
      <dgm:prSet presAssocID="{7797130C-32EE-4D59-95D1-DC6862B71258}" presName="sibTrans" presStyleLbl="sibTrans2D1" presStyleIdx="5" presStyleCnt="6"/>
      <dgm:spPr/>
    </dgm:pt>
  </dgm:ptLst>
  <dgm:cxnLst>
    <dgm:cxn modelId="{2D596D00-7E9D-4D2F-AD19-202501220A07}" srcId="{31D0CAAD-DE52-43DF-99B5-7C406595952A}" destId="{82CF854B-82AD-4FB3-B5D2-96BF8DC76A15}" srcOrd="4" destOrd="0" parTransId="{405BBF58-9CAD-44A3-B6B2-2972D24CD4B8}" sibTransId="{4460176E-5645-4A77-B4BF-C4621324EB92}"/>
    <dgm:cxn modelId="{B0DC1F06-6FDF-46E5-BE57-5EEB33BC6347}" type="presOf" srcId="{4ECBF453-9D4E-45A5-BBBE-F0AF8D7DD8B3}" destId="{0022011A-73BC-42D3-8EE2-23CCE342A0DC}" srcOrd="0" destOrd="0" presId="urn:microsoft.com/office/officeart/2005/8/layout/radial6"/>
    <dgm:cxn modelId="{99431E08-9E93-4601-9109-B640E4A80324}" srcId="{31D0CAAD-DE52-43DF-99B5-7C406595952A}" destId="{05EA6922-6B64-4D78-98F8-1F84477FEBFB}" srcOrd="0" destOrd="0" parTransId="{D65F7498-B189-4B0D-AA47-6B26A7B4F121}" sibTransId="{4928DD1A-3042-4141-A787-6413FB9221F7}"/>
    <dgm:cxn modelId="{00467815-0CB5-4F9B-9B56-642138DA7F64}" type="presOf" srcId="{05EA6922-6B64-4D78-98F8-1F84477FEBFB}" destId="{CE6F82E8-4759-41FC-BCB2-04D496C602DF}" srcOrd="0" destOrd="0" presId="urn:microsoft.com/office/officeart/2005/8/layout/radial6"/>
    <dgm:cxn modelId="{1EEAD015-59ED-432F-A8AC-CFCF76CAF179}" type="presOf" srcId="{9531A6D5-6E3A-4165-A284-F1B35CF9B2A4}" destId="{D6787262-E64D-4646-AC02-600A479A5637}" srcOrd="0" destOrd="0" presId="urn:microsoft.com/office/officeart/2005/8/layout/radial6"/>
    <dgm:cxn modelId="{218A4C17-FEEC-422E-8430-D6D66B4872D9}" type="presOf" srcId="{10605328-F93A-4DF8-8448-C004C34D88B8}" destId="{4316990A-B779-43AA-B752-691E60CEDE5C}" srcOrd="0" destOrd="0" presId="urn:microsoft.com/office/officeart/2005/8/layout/radial6"/>
    <dgm:cxn modelId="{24489628-7891-4BB0-A979-C74B1496DA0D}" type="presOf" srcId="{1CF15906-17DD-4BD4-BAD5-3A70FE894967}" destId="{5BD731BF-210C-4984-888D-072E3123C34F}" srcOrd="0" destOrd="0" presId="urn:microsoft.com/office/officeart/2005/8/layout/radial6"/>
    <dgm:cxn modelId="{BC66EE2B-C2EA-4DF7-8200-F43C3CA1C788}" type="presOf" srcId="{60A77274-5B0E-4795-B7B0-35249E461062}" destId="{82A2F164-D406-46C6-A1F4-3B3647828FD7}" srcOrd="0" destOrd="0" presId="urn:microsoft.com/office/officeart/2005/8/layout/radial6"/>
    <dgm:cxn modelId="{E9E9F82F-CE63-422B-8FA8-9F50DCA3EBEF}" srcId="{10605328-F93A-4DF8-8448-C004C34D88B8}" destId="{31D0CAAD-DE52-43DF-99B5-7C406595952A}" srcOrd="0" destOrd="0" parTransId="{79DA2DA9-B930-4E73-AF61-104C95EC29AC}" sibTransId="{1179A3A6-DFA2-44C0-991F-2CB2D583E5D2}"/>
    <dgm:cxn modelId="{CA23D633-4A58-43E2-8571-CC800BE9DC9B}" srcId="{31D0CAAD-DE52-43DF-99B5-7C406595952A}" destId="{4ECBF453-9D4E-45A5-BBBE-F0AF8D7DD8B3}" srcOrd="2" destOrd="0" parTransId="{41CDFA67-F93A-4399-975E-589F7BFEA30D}" sibTransId="{32D7B224-9408-47CB-ACB9-72765BF31A0D}"/>
    <dgm:cxn modelId="{E4E8BE53-700A-47C0-8915-8464C5B3FDA0}" type="presOf" srcId="{4460176E-5645-4A77-B4BF-C4621324EB92}" destId="{8628EF1C-8A31-419C-A6D4-8ADC64841D99}" srcOrd="0" destOrd="0" presId="urn:microsoft.com/office/officeart/2005/8/layout/radial6"/>
    <dgm:cxn modelId="{8D5B8474-79A4-4409-92C6-A49D155A7166}" type="presOf" srcId="{4928DD1A-3042-4141-A787-6413FB9221F7}" destId="{CAF989EB-CCC7-46DA-A3DB-E5E8D9F29EFF}" srcOrd="0" destOrd="0" presId="urn:microsoft.com/office/officeart/2005/8/layout/radial6"/>
    <dgm:cxn modelId="{38D61E58-C787-419B-BA9C-B4A525EA0913}" srcId="{31D0CAAD-DE52-43DF-99B5-7C406595952A}" destId="{1CF15906-17DD-4BD4-BAD5-3A70FE894967}" srcOrd="5" destOrd="0" parTransId="{DD589C27-F99E-4F13-973C-8E8537545592}" sibTransId="{7797130C-32EE-4D59-95D1-DC6862B71258}"/>
    <dgm:cxn modelId="{F30C2E89-753A-46DA-8FAD-9E8FAAC4299E}" type="presOf" srcId="{3B54D73C-9F19-4CD9-AED0-2E0F88FE8F2B}" destId="{60D14B19-3833-461B-91B4-379736BC5446}" srcOrd="0" destOrd="0" presId="urn:microsoft.com/office/officeart/2005/8/layout/radial6"/>
    <dgm:cxn modelId="{EAC6098C-5A91-4F1F-8798-AA29D0821063}" srcId="{31D0CAAD-DE52-43DF-99B5-7C406595952A}" destId="{3B54D73C-9F19-4CD9-AED0-2E0F88FE8F2B}" srcOrd="3" destOrd="0" parTransId="{686EDB86-6A31-44EC-AEE1-0AB8E6C59EB4}" sibTransId="{C5121453-5E78-4320-9DC1-B0C746108809}"/>
    <dgm:cxn modelId="{FE04D4A3-3613-4064-A6D7-DD0252198643}" type="presOf" srcId="{C5121453-5E78-4320-9DC1-B0C746108809}" destId="{D08858D1-BCFB-487E-87CF-798491A7EDA3}" srcOrd="0" destOrd="0" presId="urn:microsoft.com/office/officeart/2005/8/layout/radial6"/>
    <dgm:cxn modelId="{2F33D8C2-7B43-44D9-AFB3-0B2AFAE2691E}" type="presOf" srcId="{31D0CAAD-DE52-43DF-99B5-7C406595952A}" destId="{E0EA8CB0-2853-484D-9CB6-E101E6F0A87E}" srcOrd="0" destOrd="0" presId="urn:microsoft.com/office/officeart/2005/8/layout/radial6"/>
    <dgm:cxn modelId="{EF6917D4-0B2C-4B10-A220-BB4FA41FA3B2}" srcId="{31D0CAAD-DE52-43DF-99B5-7C406595952A}" destId="{60A77274-5B0E-4795-B7B0-35249E461062}" srcOrd="1" destOrd="0" parTransId="{E6C3D92C-1037-4761-BC19-7FAB1D410153}" sibTransId="{9531A6D5-6E3A-4165-A284-F1B35CF9B2A4}"/>
    <dgm:cxn modelId="{B67A4BEF-9804-401D-A203-E30CC755D5FA}" type="presOf" srcId="{82CF854B-82AD-4FB3-B5D2-96BF8DC76A15}" destId="{007E3EE1-3F15-455A-A016-22D9B8DECA83}" srcOrd="0" destOrd="0" presId="urn:microsoft.com/office/officeart/2005/8/layout/radial6"/>
    <dgm:cxn modelId="{E20281F3-B38B-4C5C-B071-900FDAB92B7C}" type="presOf" srcId="{32D7B224-9408-47CB-ACB9-72765BF31A0D}" destId="{E2BD9942-63C9-440E-91DF-5B63D80FA36A}" srcOrd="0" destOrd="0" presId="urn:microsoft.com/office/officeart/2005/8/layout/radial6"/>
    <dgm:cxn modelId="{E56FEBFB-6EE8-474B-8877-3E1A181D8B0F}" type="presOf" srcId="{7797130C-32EE-4D59-95D1-DC6862B71258}" destId="{371DB5BC-2627-4DFE-990C-E0D38B34C23E}" srcOrd="0" destOrd="0" presId="urn:microsoft.com/office/officeart/2005/8/layout/radial6"/>
    <dgm:cxn modelId="{D4F29AB1-37A0-46F0-B6B5-AD796EC0206C}" type="presParOf" srcId="{4316990A-B779-43AA-B752-691E60CEDE5C}" destId="{E0EA8CB0-2853-484D-9CB6-E101E6F0A87E}" srcOrd="0" destOrd="0" presId="urn:microsoft.com/office/officeart/2005/8/layout/radial6"/>
    <dgm:cxn modelId="{D06EA5E8-2E3A-4954-8A59-1A0D680F6482}" type="presParOf" srcId="{4316990A-B779-43AA-B752-691E60CEDE5C}" destId="{CE6F82E8-4759-41FC-BCB2-04D496C602DF}" srcOrd="1" destOrd="0" presId="urn:microsoft.com/office/officeart/2005/8/layout/radial6"/>
    <dgm:cxn modelId="{9C9EF1FF-D4B7-4C2F-B692-CA54CAA6DE1D}" type="presParOf" srcId="{4316990A-B779-43AA-B752-691E60CEDE5C}" destId="{494CDF6B-BB91-4939-BA58-38F91FE67833}" srcOrd="2" destOrd="0" presId="urn:microsoft.com/office/officeart/2005/8/layout/radial6"/>
    <dgm:cxn modelId="{FDEA3A8E-728E-4EA6-8CB7-18B8090434D3}" type="presParOf" srcId="{4316990A-B779-43AA-B752-691E60CEDE5C}" destId="{CAF989EB-CCC7-46DA-A3DB-E5E8D9F29EFF}" srcOrd="3" destOrd="0" presId="urn:microsoft.com/office/officeart/2005/8/layout/radial6"/>
    <dgm:cxn modelId="{FDB210DF-DDFD-4AF8-81F4-969DD52576C3}" type="presParOf" srcId="{4316990A-B779-43AA-B752-691E60CEDE5C}" destId="{82A2F164-D406-46C6-A1F4-3B3647828FD7}" srcOrd="4" destOrd="0" presId="urn:microsoft.com/office/officeart/2005/8/layout/radial6"/>
    <dgm:cxn modelId="{B3157507-CB16-4C33-922B-8DC1D1D23FBA}" type="presParOf" srcId="{4316990A-B779-43AA-B752-691E60CEDE5C}" destId="{0654F3D8-7003-4EEC-ABD2-D7574C998469}" srcOrd="5" destOrd="0" presId="urn:microsoft.com/office/officeart/2005/8/layout/radial6"/>
    <dgm:cxn modelId="{E078827A-AC2E-403E-9F73-8211D4D15F5F}" type="presParOf" srcId="{4316990A-B779-43AA-B752-691E60CEDE5C}" destId="{D6787262-E64D-4646-AC02-600A479A5637}" srcOrd="6" destOrd="0" presId="urn:microsoft.com/office/officeart/2005/8/layout/radial6"/>
    <dgm:cxn modelId="{8A6AF078-653F-4A4A-A905-1BFF254BCEE0}" type="presParOf" srcId="{4316990A-B779-43AA-B752-691E60CEDE5C}" destId="{0022011A-73BC-42D3-8EE2-23CCE342A0DC}" srcOrd="7" destOrd="0" presId="urn:microsoft.com/office/officeart/2005/8/layout/radial6"/>
    <dgm:cxn modelId="{6BD4EB07-8E04-4E3C-9DC8-436E99F68E25}" type="presParOf" srcId="{4316990A-B779-43AA-B752-691E60CEDE5C}" destId="{A575425E-BDFC-4D3C-9B32-5704CC3EB532}" srcOrd="8" destOrd="0" presId="urn:microsoft.com/office/officeart/2005/8/layout/radial6"/>
    <dgm:cxn modelId="{3D4245A8-A39E-4387-A2CC-4BFAFC2E08D4}" type="presParOf" srcId="{4316990A-B779-43AA-B752-691E60CEDE5C}" destId="{E2BD9942-63C9-440E-91DF-5B63D80FA36A}" srcOrd="9" destOrd="0" presId="urn:microsoft.com/office/officeart/2005/8/layout/radial6"/>
    <dgm:cxn modelId="{D2101466-CFE2-44B5-9A79-CFBA95A2856D}" type="presParOf" srcId="{4316990A-B779-43AA-B752-691E60CEDE5C}" destId="{60D14B19-3833-461B-91B4-379736BC5446}" srcOrd="10" destOrd="0" presId="urn:microsoft.com/office/officeart/2005/8/layout/radial6"/>
    <dgm:cxn modelId="{9EB740D9-4C82-420D-918B-2E3BAD54A8B7}" type="presParOf" srcId="{4316990A-B779-43AA-B752-691E60CEDE5C}" destId="{514AFA55-2E67-4838-933A-1E4065102221}" srcOrd="11" destOrd="0" presId="urn:microsoft.com/office/officeart/2005/8/layout/radial6"/>
    <dgm:cxn modelId="{5E0F0D66-1037-48BC-9FBD-0E053415678C}" type="presParOf" srcId="{4316990A-B779-43AA-B752-691E60CEDE5C}" destId="{D08858D1-BCFB-487E-87CF-798491A7EDA3}" srcOrd="12" destOrd="0" presId="urn:microsoft.com/office/officeart/2005/8/layout/radial6"/>
    <dgm:cxn modelId="{742D567C-8D7D-4262-88C3-41474340A590}" type="presParOf" srcId="{4316990A-B779-43AA-B752-691E60CEDE5C}" destId="{007E3EE1-3F15-455A-A016-22D9B8DECA83}" srcOrd="13" destOrd="0" presId="urn:microsoft.com/office/officeart/2005/8/layout/radial6"/>
    <dgm:cxn modelId="{0BA2B6C1-A407-4040-9BC3-C15A59408376}" type="presParOf" srcId="{4316990A-B779-43AA-B752-691E60CEDE5C}" destId="{AF1F8744-8868-40C7-A962-0ABC6728D2E5}" srcOrd="14" destOrd="0" presId="urn:microsoft.com/office/officeart/2005/8/layout/radial6"/>
    <dgm:cxn modelId="{F618ABF9-0CB9-405D-938C-BE920CAD4D87}" type="presParOf" srcId="{4316990A-B779-43AA-B752-691E60CEDE5C}" destId="{8628EF1C-8A31-419C-A6D4-8ADC64841D99}" srcOrd="15" destOrd="0" presId="urn:microsoft.com/office/officeart/2005/8/layout/radial6"/>
    <dgm:cxn modelId="{FF6EFADC-69BA-4B5D-AE1E-1FA778AFCB86}" type="presParOf" srcId="{4316990A-B779-43AA-B752-691E60CEDE5C}" destId="{5BD731BF-210C-4984-888D-072E3123C34F}" srcOrd="16" destOrd="0" presId="urn:microsoft.com/office/officeart/2005/8/layout/radial6"/>
    <dgm:cxn modelId="{31E5553C-6781-4392-898C-4DAA8C2FE67D}" type="presParOf" srcId="{4316990A-B779-43AA-B752-691E60CEDE5C}" destId="{F65DF832-0F36-432B-BFB8-978515E0631C}" srcOrd="17" destOrd="0" presId="urn:microsoft.com/office/officeart/2005/8/layout/radial6"/>
    <dgm:cxn modelId="{3D0ED2F6-22D7-4B9B-B61A-85A176581D2A}" type="presParOf" srcId="{4316990A-B779-43AA-B752-691E60CEDE5C}" destId="{371DB5BC-2627-4DFE-990C-E0D38B34C23E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605328-F93A-4DF8-8448-C004C34D88B8}" type="doc">
      <dgm:prSet loTypeId="urn:microsoft.com/office/officeart/2005/8/layout/rings+Icon" loCatId="relationship" qsTypeId="urn:microsoft.com/office/officeart/2005/8/quickstyle/3d4" qsCatId="3D" csTypeId="urn:microsoft.com/office/officeart/2005/8/colors/accent1_2" csCatId="accent1" phldr="1"/>
      <dgm:spPr/>
    </dgm:pt>
    <dgm:pt modelId="{4ECBF453-9D4E-45A5-BBBE-F0AF8D7DD8B3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60000"/>
          </a:srgbClr>
        </a:solidFill>
        <a:ln>
          <a:noFill/>
        </a:ln>
      </dgm:spPr>
      <dgm:t>
        <a:bodyPr/>
        <a:lstStyle/>
        <a:p>
          <a:pPr rtl="0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بیشترین بازده</a:t>
          </a:r>
        </a:p>
      </dgm:t>
    </dgm:pt>
    <dgm:pt modelId="{41CDFA67-F93A-4399-975E-589F7BFEA30D}" type="parTrans" cxnId="{CA23D633-4A58-43E2-8571-CC800BE9DC9B}">
      <dgm:prSet/>
      <dgm:spPr/>
      <dgm:t>
        <a:bodyPr/>
        <a:lstStyle/>
        <a:p>
          <a:pPr rtl="1"/>
          <a:endParaRPr lang="fa-IR" sz="1400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32D7B224-9408-47CB-ACB9-72765BF31A0D}" type="sibTrans" cxnId="{CA23D633-4A58-43E2-8571-CC800BE9DC9B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 sz="1400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3B54D73C-9F19-4CD9-AED0-2E0F88FE8F2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60000"/>
          </a:schemeClr>
        </a:solidFill>
        <a:ln>
          <a:noFill/>
        </a:ln>
      </dgm:spPr>
      <dgm:t>
        <a:bodyPr/>
        <a:lstStyle/>
        <a:p>
          <a:pPr rtl="0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بیشترین نسبت شارپ</a:t>
          </a:r>
        </a:p>
      </dgm:t>
    </dgm:pt>
    <dgm:pt modelId="{686EDB86-6A31-44EC-AEE1-0AB8E6C59EB4}" type="parTrans" cxnId="{EAC6098C-5A91-4F1F-8798-AA29D0821063}">
      <dgm:prSet/>
      <dgm:spPr/>
      <dgm:t>
        <a:bodyPr/>
        <a:lstStyle/>
        <a:p>
          <a:pPr rtl="1"/>
          <a:endParaRPr lang="fa-IR" sz="1400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C5121453-5E78-4320-9DC1-B0C746108809}" type="sibTrans" cxnId="{EAC6098C-5A91-4F1F-8798-AA29D0821063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 sz="1400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82CF854B-82AD-4FB3-B5D2-96BF8DC76A1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60000"/>
          </a:srgbClr>
        </a:solidFill>
        <a:ln>
          <a:noFill/>
        </a:ln>
      </dgm:spPr>
      <dgm:t>
        <a:bodyPr/>
        <a:lstStyle/>
        <a:p>
          <a:pPr rtl="0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بیشترین حداقل بازده مورد انتظار </a:t>
          </a:r>
        </a:p>
      </dgm:t>
    </dgm:pt>
    <dgm:pt modelId="{405BBF58-9CAD-44A3-B6B2-2972D24CD4B8}" type="parTrans" cxnId="{2D596D00-7E9D-4D2F-AD19-202501220A07}">
      <dgm:prSet/>
      <dgm:spPr/>
      <dgm:t>
        <a:bodyPr/>
        <a:lstStyle/>
        <a:p>
          <a:pPr rtl="1"/>
          <a:endParaRPr lang="fa-IR" sz="1400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4460176E-5645-4A77-B4BF-C4621324EB92}" type="sibTrans" cxnId="{2D596D00-7E9D-4D2F-AD19-202501220A07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 sz="1400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1CF15906-17DD-4BD4-BAD5-3A70FE89496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60000"/>
          </a:schemeClr>
        </a:solidFill>
        <a:ln>
          <a:noFill/>
        </a:ln>
      </dgm:spPr>
      <dgm:t>
        <a:bodyPr/>
        <a:lstStyle/>
        <a:p>
          <a:pPr rtl="0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بیشترین مطلوبیت</a:t>
          </a:r>
        </a:p>
      </dgm:t>
    </dgm:pt>
    <dgm:pt modelId="{DD589C27-F99E-4F13-973C-8E8537545592}" type="parTrans" cxnId="{38D61E58-C787-419B-BA9C-B4A525EA0913}">
      <dgm:prSet/>
      <dgm:spPr/>
      <dgm:t>
        <a:bodyPr/>
        <a:lstStyle/>
        <a:p>
          <a:pPr rtl="1"/>
          <a:endParaRPr lang="fa-IR" sz="1400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7797130C-32EE-4D59-95D1-DC6862B71258}" type="sibTrans" cxnId="{38D61E58-C787-419B-BA9C-B4A525EA0913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 sz="1400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8EAC3688-95E9-40D5-BD03-FB5ADF96A12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60000"/>
          </a:schemeClr>
        </a:solidFill>
        <a:ln>
          <a:noFill/>
        </a:ln>
      </dgm:spPr>
      <dgm:t>
        <a:bodyPr/>
        <a:lstStyle/>
        <a:p>
          <a:pPr rtl="0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کمترین واریانس</a:t>
          </a:r>
        </a:p>
      </dgm:t>
    </dgm:pt>
    <dgm:pt modelId="{9EB858C8-15D8-47EB-8E2A-10DF7B264BDE}" type="parTrans" cxnId="{E63BE59A-999D-4948-8B61-4AC3EBE65AF0}">
      <dgm:prSet/>
      <dgm:spPr/>
      <dgm:t>
        <a:bodyPr/>
        <a:lstStyle/>
        <a:p>
          <a:pPr rtl="1"/>
          <a:endParaRPr lang="fa-IR" sz="1400">
            <a:cs typeface="B Nazanin" panose="00000400000000000000" pitchFamily="2" charset="-78"/>
          </a:endParaRPr>
        </a:p>
      </dgm:t>
    </dgm:pt>
    <dgm:pt modelId="{F23D3001-853C-4F39-BF1A-37998B7B3A1A}" type="sibTrans" cxnId="{E63BE59A-999D-4948-8B61-4AC3EBE65AF0}">
      <dgm:prSet/>
      <dgm:spPr/>
      <dgm:t>
        <a:bodyPr/>
        <a:lstStyle/>
        <a:p>
          <a:pPr rtl="1"/>
          <a:endParaRPr lang="fa-IR" sz="1400">
            <a:cs typeface="B Nazanin" panose="00000400000000000000" pitchFamily="2" charset="-78"/>
          </a:endParaRPr>
        </a:p>
      </dgm:t>
    </dgm:pt>
    <dgm:pt modelId="{F19A40FF-6955-45DB-8956-E271CCB6A9EC}" type="pres">
      <dgm:prSet presAssocID="{10605328-F93A-4DF8-8448-C004C34D88B8}" presName="Name0" presStyleCnt="0">
        <dgm:presLayoutVars>
          <dgm:chMax val="7"/>
          <dgm:dir/>
          <dgm:resizeHandles val="exact"/>
        </dgm:presLayoutVars>
      </dgm:prSet>
      <dgm:spPr/>
    </dgm:pt>
    <dgm:pt modelId="{8C679D10-7176-4347-8F3A-F6EBEE9A393F}" type="pres">
      <dgm:prSet presAssocID="{10605328-F93A-4DF8-8448-C004C34D88B8}" presName="ellipse1" presStyleLbl="vennNode1" presStyleIdx="0" presStyleCnt="5">
        <dgm:presLayoutVars>
          <dgm:bulletEnabled val="1"/>
        </dgm:presLayoutVars>
      </dgm:prSet>
      <dgm:spPr/>
    </dgm:pt>
    <dgm:pt modelId="{77B418B5-F480-447A-8F06-CFA61DEED0DB}" type="pres">
      <dgm:prSet presAssocID="{10605328-F93A-4DF8-8448-C004C34D88B8}" presName="ellipse2" presStyleLbl="vennNode1" presStyleIdx="1" presStyleCnt="5">
        <dgm:presLayoutVars>
          <dgm:bulletEnabled val="1"/>
        </dgm:presLayoutVars>
      </dgm:prSet>
      <dgm:spPr/>
    </dgm:pt>
    <dgm:pt modelId="{C9132224-C31B-4D39-BF42-5E5FB4305C25}" type="pres">
      <dgm:prSet presAssocID="{10605328-F93A-4DF8-8448-C004C34D88B8}" presName="ellipse3" presStyleLbl="vennNode1" presStyleIdx="2" presStyleCnt="5">
        <dgm:presLayoutVars>
          <dgm:bulletEnabled val="1"/>
        </dgm:presLayoutVars>
      </dgm:prSet>
      <dgm:spPr/>
    </dgm:pt>
    <dgm:pt modelId="{EB759278-7FEF-4F8E-B64F-DA528F3CBD66}" type="pres">
      <dgm:prSet presAssocID="{10605328-F93A-4DF8-8448-C004C34D88B8}" presName="ellipse4" presStyleLbl="vennNode1" presStyleIdx="3" presStyleCnt="5">
        <dgm:presLayoutVars>
          <dgm:bulletEnabled val="1"/>
        </dgm:presLayoutVars>
      </dgm:prSet>
      <dgm:spPr/>
    </dgm:pt>
    <dgm:pt modelId="{E1ABC81F-C33E-4913-A2AC-7AE6B1CA7C88}" type="pres">
      <dgm:prSet presAssocID="{10605328-F93A-4DF8-8448-C004C34D88B8}" presName="ellipse5" presStyleLbl="vennNode1" presStyleIdx="4" presStyleCnt="5">
        <dgm:presLayoutVars>
          <dgm:bulletEnabled val="1"/>
        </dgm:presLayoutVars>
      </dgm:prSet>
      <dgm:spPr/>
    </dgm:pt>
  </dgm:ptLst>
  <dgm:cxnLst>
    <dgm:cxn modelId="{2D596D00-7E9D-4D2F-AD19-202501220A07}" srcId="{10605328-F93A-4DF8-8448-C004C34D88B8}" destId="{82CF854B-82AD-4FB3-B5D2-96BF8DC76A15}" srcOrd="3" destOrd="0" parTransId="{405BBF58-9CAD-44A3-B6B2-2972D24CD4B8}" sibTransId="{4460176E-5645-4A77-B4BF-C4621324EB92}"/>
    <dgm:cxn modelId="{86857B1E-BE7D-492A-83FB-EAA017C45F9A}" type="presOf" srcId="{82CF854B-82AD-4FB3-B5D2-96BF8DC76A15}" destId="{EB759278-7FEF-4F8E-B64F-DA528F3CBD66}" srcOrd="0" destOrd="0" presId="urn:microsoft.com/office/officeart/2005/8/layout/rings+Icon"/>
    <dgm:cxn modelId="{C399BD32-3348-4BA4-96B4-C86548CF29A3}" type="presOf" srcId="{3B54D73C-9F19-4CD9-AED0-2E0F88FE8F2B}" destId="{C9132224-C31B-4D39-BF42-5E5FB4305C25}" srcOrd="0" destOrd="0" presId="urn:microsoft.com/office/officeart/2005/8/layout/rings+Icon"/>
    <dgm:cxn modelId="{CA23D633-4A58-43E2-8571-CC800BE9DC9B}" srcId="{10605328-F93A-4DF8-8448-C004C34D88B8}" destId="{4ECBF453-9D4E-45A5-BBBE-F0AF8D7DD8B3}" srcOrd="1" destOrd="0" parTransId="{41CDFA67-F93A-4399-975E-589F7BFEA30D}" sibTransId="{32D7B224-9408-47CB-ACB9-72765BF31A0D}"/>
    <dgm:cxn modelId="{4404D565-DDAC-4377-88F6-B352F6927C62}" type="presOf" srcId="{4ECBF453-9D4E-45A5-BBBE-F0AF8D7DD8B3}" destId="{77B418B5-F480-447A-8F06-CFA61DEED0DB}" srcOrd="0" destOrd="0" presId="urn:microsoft.com/office/officeart/2005/8/layout/rings+Icon"/>
    <dgm:cxn modelId="{38D61E58-C787-419B-BA9C-B4A525EA0913}" srcId="{10605328-F93A-4DF8-8448-C004C34D88B8}" destId="{1CF15906-17DD-4BD4-BAD5-3A70FE894967}" srcOrd="4" destOrd="0" parTransId="{DD589C27-F99E-4F13-973C-8E8537545592}" sibTransId="{7797130C-32EE-4D59-95D1-DC6862B71258}"/>
    <dgm:cxn modelId="{EAC6098C-5A91-4F1F-8798-AA29D0821063}" srcId="{10605328-F93A-4DF8-8448-C004C34D88B8}" destId="{3B54D73C-9F19-4CD9-AED0-2E0F88FE8F2B}" srcOrd="2" destOrd="0" parTransId="{686EDB86-6A31-44EC-AEE1-0AB8E6C59EB4}" sibTransId="{C5121453-5E78-4320-9DC1-B0C746108809}"/>
    <dgm:cxn modelId="{5F03C38C-0CE2-425F-8CDF-0FF445275C79}" type="presOf" srcId="{10605328-F93A-4DF8-8448-C004C34D88B8}" destId="{F19A40FF-6955-45DB-8956-E271CCB6A9EC}" srcOrd="0" destOrd="0" presId="urn:microsoft.com/office/officeart/2005/8/layout/rings+Icon"/>
    <dgm:cxn modelId="{835C3292-7FE8-4D06-A6D8-BB0FC2A63BC9}" type="presOf" srcId="{8EAC3688-95E9-40D5-BD03-FB5ADF96A128}" destId="{8C679D10-7176-4347-8F3A-F6EBEE9A393F}" srcOrd="0" destOrd="0" presId="urn:microsoft.com/office/officeart/2005/8/layout/rings+Icon"/>
    <dgm:cxn modelId="{E63BE59A-999D-4948-8B61-4AC3EBE65AF0}" srcId="{10605328-F93A-4DF8-8448-C004C34D88B8}" destId="{8EAC3688-95E9-40D5-BD03-FB5ADF96A128}" srcOrd="0" destOrd="0" parTransId="{9EB858C8-15D8-47EB-8E2A-10DF7B264BDE}" sibTransId="{F23D3001-853C-4F39-BF1A-37998B7B3A1A}"/>
    <dgm:cxn modelId="{B6689AD5-D5BC-4BFD-980E-896C745C4019}" type="presOf" srcId="{1CF15906-17DD-4BD4-BAD5-3A70FE894967}" destId="{E1ABC81F-C33E-4913-A2AC-7AE6B1CA7C88}" srcOrd="0" destOrd="0" presId="urn:microsoft.com/office/officeart/2005/8/layout/rings+Icon"/>
    <dgm:cxn modelId="{90BE02D8-62C4-49CB-A099-2207368C5FB4}" type="presParOf" srcId="{F19A40FF-6955-45DB-8956-E271CCB6A9EC}" destId="{8C679D10-7176-4347-8F3A-F6EBEE9A393F}" srcOrd="0" destOrd="0" presId="urn:microsoft.com/office/officeart/2005/8/layout/rings+Icon"/>
    <dgm:cxn modelId="{9A9C98EA-4542-4081-B7EA-A379C951AD7E}" type="presParOf" srcId="{F19A40FF-6955-45DB-8956-E271CCB6A9EC}" destId="{77B418B5-F480-447A-8F06-CFA61DEED0DB}" srcOrd="1" destOrd="0" presId="urn:microsoft.com/office/officeart/2005/8/layout/rings+Icon"/>
    <dgm:cxn modelId="{AF832ED4-E430-4C25-8E2A-2AEDABD3DBA0}" type="presParOf" srcId="{F19A40FF-6955-45DB-8956-E271CCB6A9EC}" destId="{C9132224-C31B-4D39-BF42-5E5FB4305C25}" srcOrd="2" destOrd="0" presId="urn:microsoft.com/office/officeart/2005/8/layout/rings+Icon"/>
    <dgm:cxn modelId="{42933A7E-7C51-43BE-A41C-F5758C88D8B9}" type="presParOf" srcId="{F19A40FF-6955-45DB-8956-E271CCB6A9EC}" destId="{EB759278-7FEF-4F8E-B64F-DA528F3CBD66}" srcOrd="3" destOrd="0" presId="urn:microsoft.com/office/officeart/2005/8/layout/rings+Icon"/>
    <dgm:cxn modelId="{798E6497-ABDE-4DAA-B631-B107AABF641A}" type="presParOf" srcId="{F19A40FF-6955-45DB-8956-E271CCB6A9EC}" destId="{E1ABC81F-C33E-4913-A2AC-7AE6B1CA7C88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</dgm:pt>
    <dgm:pt modelId="{29F5B089-C020-47A1-BA6E-C53ACFE01AFD}">
      <dgm:prSet phldrT="[Text]" custT="1"/>
      <dgm:spPr>
        <a:gradFill flip="none" rotWithShape="0">
          <a:gsLst>
            <a:gs pos="0">
              <a:schemeClr val="bg1"/>
            </a:gs>
            <a:gs pos="64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ln w="38100">
          <a:solidFill>
            <a:schemeClr val="accent2"/>
          </a:solidFill>
        </a:ln>
      </dgm:spPr>
      <dgm:t>
        <a:bodyPr/>
        <a:lstStyle/>
        <a:p>
          <a:pPr rtl="1"/>
          <a:r>
            <a:rPr lang="fa-IR" sz="1800" dirty="0">
              <a:solidFill>
                <a:schemeClr val="accent2"/>
              </a:solidFill>
              <a:latin typeface="IRANSans" panose="02040503050201020203" pitchFamily="18" charset="-78"/>
              <a:cs typeface="B Nazanin" panose="00000400000000000000" pitchFamily="2" charset="-78"/>
            </a:rPr>
            <a:t>تلاطم</a:t>
          </a:r>
          <a:endParaRPr lang="fa-IR" sz="2200" dirty="0">
            <a:solidFill>
              <a:schemeClr val="accent2"/>
            </a:solidFill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45235256-D067-4271-BB39-BA3EC220D0B7}">
      <dgm:prSet phldrT="[Text]" custT="1"/>
      <dgm:spPr>
        <a:gradFill flip="none" rotWithShape="0">
          <a:gsLst>
            <a:gs pos="0">
              <a:schemeClr val="bg1"/>
            </a:gs>
            <a:gs pos="64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ln w="38100">
          <a:solidFill>
            <a:schemeClr val="accent2"/>
          </a:solidFill>
        </a:ln>
      </dgm:spPr>
      <dgm:t>
        <a:bodyPr/>
        <a:lstStyle/>
        <a:p>
          <a:pPr rtl="1"/>
          <a:r>
            <a:rPr lang="fa-IR" sz="1800" dirty="0">
              <a:solidFill>
                <a:schemeClr val="accent2"/>
              </a:solidFill>
              <a:latin typeface="IRANSans" panose="02040503050201020203" pitchFamily="18" charset="-78"/>
              <a:cs typeface="B Nazanin" panose="00000400000000000000" pitchFamily="2" charset="-78"/>
            </a:rPr>
            <a:t>حساسیت</a:t>
          </a:r>
          <a:endParaRPr lang="fa-IR" sz="2200" dirty="0">
            <a:solidFill>
              <a:schemeClr val="accent2"/>
            </a:solidFill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F475BC23-2EE4-4FF2-A798-32AFA96F15A4}">
      <dgm:prSet phldrT="[Text]" custT="1"/>
      <dgm:spPr>
        <a:gradFill flip="none" rotWithShape="0">
          <a:gsLst>
            <a:gs pos="0">
              <a:schemeClr val="bg1"/>
            </a:gs>
            <a:gs pos="64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ln w="38100">
          <a:solidFill>
            <a:schemeClr val="accent2"/>
          </a:solidFill>
        </a:ln>
      </dgm:spPr>
      <dgm:t>
        <a:bodyPr/>
        <a:lstStyle/>
        <a:p>
          <a:pPr rtl="1"/>
          <a:r>
            <a:rPr lang="fa-IR" sz="1800" dirty="0">
              <a:solidFill>
                <a:schemeClr val="accent2"/>
              </a:solidFill>
              <a:latin typeface="IRANSans" panose="02040503050201020203" pitchFamily="18" charset="-78"/>
              <a:cs typeface="B Nazanin" panose="00000400000000000000" pitchFamily="2" charset="-78"/>
            </a:rPr>
            <a:t>ریسک نامطلوب</a:t>
          </a: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10D6A351-883B-4D66-AB4E-DE2C9FFAC93F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واریانس</a:t>
          </a: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B0FB14B4-47F3-487C-9551-0A5C65EEAE3E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دامنه‌ی تغییرات</a:t>
          </a:r>
        </a:p>
      </dgm:t>
    </dgm:pt>
    <dgm:pt modelId="{D35C45B1-21AE-4BD7-AFC2-A39BACBD29B6}" type="parTrans" cxnId="{B13DFCC6-0625-42C8-9644-E246E9DF0587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DB47D4BA-C2E2-4CCF-BAD8-4A260AEEFA20}" type="sibTrans" cxnId="{B13DFCC6-0625-42C8-9644-E246E9DF0587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892659CC-4C1C-42FE-9C60-44221E6D4EA6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دامنه‌ی میان‌چارکی</a:t>
          </a:r>
        </a:p>
      </dgm:t>
    </dgm:pt>
    <dgm:pt modelId="{B4400EF7-B6BC-40B6-B493-7E17EBCFCF2C}" type="parTrans" cxnId="{F321EACD-A8BA-4D75-9883-085ECA61C482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281994CC-F8F8-40C1-A7C8-B0A07B8817F9}" type="sibTrans" cxnId="{F321EACD-A8BA-4D75-9883-085ECA61C482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EE71B1A0-26AB-45DE-AEB8-63EA364C80F9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ضریب تغییرات</a:t>
          </a:r>
        </a:p>
      </dgm:t>
    </dgm:pt>
    <dgm:pt modelId="{42166A87-F96C-40B4-A5F0-0339B9BA1BF7}" type="parTrans" cxnId="{E9DF2393-EF1C-4C53-A98D-BBA059AC5E16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2AEC6E64-EE82-4990-8DFD-47133F9EB67C}" type="sibTrans" cxnId="{E9DF2393-EF1C-4C53-A98D-BBA059AC5E16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4802AFEA-D6BF-4435-9337-AEAAF82FE91D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دیرش</a:t>
          </a: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B4608957-16BD-4D27-B20E-263F8C3281F6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تحدب</a:t>
          </a: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DA378F2B-9C11-4BAE-BC74-DBABB6C33598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ضریب بتا</a:t>
          </a:r>
        </a:p>
      </dgm:t>
    </dgm:pt>
    <dgm:pt modelId="{EA86273A-A06B-4671-A80C-1F9BE56D74A5}" type="parTrans" cxnId="{602D0FE2-E85F-4DD9-A063-70AD15B9E674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B320EED7-E08F-43A5-B3DC-057EC16E3C35}" type="sibTrans" cxnId="{602D0FE2-E85F-4DD9-A063-70AD15B9E674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B25004D7-C6AA-4204-9549-262323E3EB14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نیم‌واریانس و نیم‌بتا</a:t>
          </a: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4B7A8A3F-C0A6-4847-86C6-FCEDF752C394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ارزش در معرض ریسک</a:t>
          </a: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6A1C1CF3-E9D4-4461-A742-3E6B047046EC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ریزش مورد انتظار</a:t>
          </a:r>
        </a:p>
      </dgm:t>
    </dgm:pt>
    <dgm:pt modelId="{B4FDAC80-E0FD-4250-A983-7DF9C6D58254}" type="parTrans" cxnId="{B4BE6EA2-B0F8-4860-8C84-F4E993372765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524D5D2F-25DB-4FCE-8A3A-D52BA0F6CA98}" type="sibTrans" cxnId="{B4BE6EA2-B0F8-4860-8C84-F4E993372765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DB4A3CDD-4E3A-4A72-A1B8-43BEA13C703A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سنجه‌های طیفی</a:t>
          </a:r>
        </a:p>
      </dgm:t>
    </dgm:pt>
    <dgm:pt modelId="{3F5DC9C0-021C-4DB2-8244-8B8BBDEF8E74}" type="parTrans" cxnId="{1F39940A-8495-4283-A01E-D3245BADC9C1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E4B6DC91-CF6D-427E-B048-CEBFFB65573C}" type="sibTrans" cxnId="{1F39940A-8495-4283-A01E-D3245BADC9C1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EB10E217-B516-4154-B609-83285FFF4DFE}" type="pres">
      <dgm:prSet presAssocID="{B03FEEC4-BD42-4FA2-AFF5-06A3CBF58EBF}" presName="theList" presStyleCnt="0">
        <dgm:presLayoutVars>
          <dgm:dir val="rev"/>
          <dgm:animLvl val="lvl"/>
          <dgm:resizeHandles val="exact"/>
        </dgm:presLayoutVars>
      </dgm:prSet>
      <dgm:spPr/>
    </dgm:pt>
    <dgm:pt modelId="{EB628BD5-65EB-4827-88D9-A8C5337D6653}" type="pres">
      <dgm:prSet presAssocID="{29F5B089-C020-47A1-BA6E-C53ACFE01AFD}" presName="compNode" presStyleCnt="0"/>
      <dgm:spPr/>
    </dgm:pt>
    <dgm:pt modelId="{447DCBBE-19F0-4ACF-AD48-3B1A9F9E6D27}" type="pres">
      <dgm:prSet presAssocID="{29F5B089-C020-47A1-BA6E-C53ACFE01AFD}" presName="aNode" presStyleLbl="bgShp" presStyleIdx="0" presStyleCnt="3"/>
      <dgm:spPr/>
    </dgm:pt>
    <dgm:pt modelId="{108D3FC1-DB6F-4503-AD53-4BDD3EA4356E}" type="pres">
      <dgm:prSet presAssocID="{29F5B089-C020-47A1-BA6E-C53ACFE01AFD}" presName="textNode" presStyleLbl="bgShp" presStyleIdx="0" presStyleCnt="3"/>
      <dgm:spPr/>
    </dgm:pt>
    <dgm:pt modelId="{E7473FB1-1E2D-414A-A9B3-AA756E347246}" type="pres">
      <dgm:prSet presAssocID="{29F5B089-C020-47A1-BA6E-C53ACFE01AFD}" presName="compChildNode" presStyleCnt="0"/>
      <dgm:spPr/>
    </dgm:pt>
    <dgm:pt modelId="{0DD2B5BB-D51C-4447-BAC7-0B9C50617FB4}" type="pres">
      <dgm:prSet presAssocID="{29F5B089-C020-47A1-BA6E-C53ACFE01AFD}" presName="theInnerList" presStyleCnt="0"/>
      <dgm:spPr/>
    </dgm:pt>
    <dgm:pt modelId="{5D9425F7-B242-4F5E-8021-78E624AA6A6A}" type="pres">
      <dgm:prSet presAssocID="{10D6A351-883B-4D66-AB4E-DE2C9FFAC93F}" presName="childNode" presStyleLbl="node1" presStyleIdx="0" presStyleCnt="11">
        <dgm:presLayoutVars>
          <dgm:bulletEnabled val="1"/>
        </dgm:presLayoutVars>
      </dgm:prSet>
      <dgm:spPr/>
    </dgm:pt>
    <dgm:pt modelId="{E4400B28-6A99-4924-BE8A-FA67D36EA72E}" type="pres">
      <dgm:prSet presAssocID="{10D6A351-883B-4D66-AB4E-DE2C9FFAC93F}" presName="aSpace2" presStyleCnt="0"/>
      <dgm:spPr/>
    </dgm:pt>
    <dgm:pt modelId="{FD3ABAEE-6665-4B09-8C03-BA47CC8A7329}" type="pres">
      <dgm:prSet presAssocID="{B0FB14B4-47F3-487C-9551-0A5C65EEAE3E}" presName="childNode" presStyleLbl="node1" presStyleIdx="1" presStyleCnt="11">
        <dgm:presLayoutVars>
          <dgm:bulletEnabled val="1"/>
        </dgm:presLayoutVars>
      </dgm:prSet>
      <dgm:spPr/>
    </dgm:pt>
    <dgm:pt modelId="{AF789B76-E1FD-4584-B9C2-F9C694BF9053}" type="pres">
      <dgm:prSet presAssocID="{B0FB14B4-47F3-487C-9551-0A5C65EEAE3E}" presName="aSpace2" presStyleCnt="0"/>
      <dgm:spPr/>
    </dgm:pt>
    <dgm:pt modelId="{5F99CB1E-7FC8-4305-AAEC-39F99E0FE8B3}" type="pres">
      <dgm:prSet presAssocID="{892659CC-4C1C-42FE-9C60-44221E6D4EA6}" presName="childNode" presStyleLbl="node1" presStyleIdx="2" presStyleCnt="11">
        <dgm:presLayoutVars>
          <dgm:bulletEnabled val="1"/>
        </dgm:presLayoutVars>
      </dgm:prSet>
      <dgm:spPr/>
    </dgm:pt>
    <dgm:pt modelId="{EA6A0B1C-D489-422D-97DD-71A7186601CF}" type="pres">
      <dgm:prSet presAssocID="{892659CC-4C1C-42FE-9C60-44221E6D4EA6}" presName="aSpace2" presStyleCnt="0"/>
      <dgm:spPr/>
    </dgm:pt>
    <dgm:pt modelId="{BE8335A5-90C6-4C26-A367-B2E01DCFAD5D}" type="pres">
      <dgm:prSet presAssocID="{EE71B1A0-26AB-45DE-AEB8-63EA364C80F9}" presName="childNode" presStyleLbl="node1" presStyleIdx="3" presStyleCnt="11">
        <dgm:presLayoutVars>
          <dgm:bulletEnabled val="1"/>
        </dgm:presLayoutVars>
      </dgm:prSet>
      <dgm:spPr/>
    </dgm:pt>
    <dgm:pt modelId="{893ADF51-C842-41B8-B87E-BDCE9EFD39B8}" type="pres">
      <dgm:prSet presAssocID="{29F5B089-C020-47A1-BA6E-C53ACFE01AFD}" presName="aSpace" presStyleCnt="0"/>
      <dgm:spPr/>
    </dgm:pt>
    <dgm:pt modelId="{A65C43F1-20F1-423C-8B83-248F6E0AEB07}" type="pres">
      <dgm:prSet presAssocID="{45235256-D067-4271-BB39-BA3EC220D0B7}" presName="compNode" presStyleCnt="0"/>
      <dgm:spPr/>
    </dgm:pt>
    <dgm:pt modelId="{CBE739A8-E134-4CB8-9D4B-F712BF87F752}" type="pres">
      <dgm:prSet presAssocID="{45235256-D067-4271-BB39-BA3EC220D0B7}" presName="aNode" presStyleLbl="bgShp" presStyleIdx="1" presStyleCnt="3"/>
      <dgm:spPr/>
    </dgm:pt>
    <dgm:pt modelId="{37AE32A8-94ED-422A-9D15-961F39FCC8DE}" type="pres">
      <dgm:prSet presAssocID="{45235256-D067-4271-BB39-BA3EC220D0B7}" presName="textNode" presStyleLbl="bgShp" presStyleIdx="1" presStyleCnt="3"/>
      <dgm:spPr/>
    </dgm:pt>
    <dgm:pt modelId="{F8C9995C-8E3E-4393-9F60-1F050C9EB2CC}" type="pres">
      <dgm:prSet presAssocID="{45235256-D067-4271-BB39-BA3EC220D0B7}" presName="compChildNode" presStyleCnt="0"/>
      <dgm:spPr/>
    </dgm:pt>
    <dgm:pt modelId="{8A60EB9B-C1C3-4F6E-A311-B5D35F36E9FD}" type="pres">
      <dgm:prSet presAssocID="{45235256-D067-4271-BB39-BA3EC220D0B7}" presName="theInnerList" presStyleCnt="0"/>
      <dgm:spPr/>
    </dgm:pt>
    <dgm:pt modelId="{6749774E-ED5E-4331-B916-3E8CF711819F}" type="pres">
      <dgm:prSet presAssocID="{4802AFEA-D6BF-4435-9337-AEAAF82FE91D}" presName="childNode" presStyleLbl="node1" presStyleIdx="4" presStyleCnt="11">
        <dgm:presLayoutVars>
          <dgm:bulletEnabled val="1"/>
        </dgm:presLayoutVars>
      </dgm:prSet>
      <dgm:spPr/>
    </dgm:pt>
    <dgm:pt modelId="{ADB2F7C2-3E15-4475-BE4B-424398DDC599}" type="pres">
      <dgm:prSet presAssocID="{4802AFEA-D6BF-4435-9337-AEAAF82FE91D}" presName="aSpace2" presStyleCnt="0"/>
      <dgm:spPr/>
    </dgm:pt>
    <dgm:pt modelId="{E5AC3CB5-D31A-4E85-B964-E2114D756357}" type="pres">
      <dgm:prSet presAssocID="{B4608957-16BD-4D27-B20E-263F8C3281F6}" presName="childNode" presStyleLbl="node1" presStyleIdx="5" presStyleCnt="11">
        <dgm:presLayoutVars>
          <dgm:bulletEnabled val="1"/>
        </dgm:presLayoutVars>
      </dgm:prSet>
      <dgm:spPr/>
    </dgm:pt>
    <dgm:pt modelId="{F93CC81C-23DD-431B-972A-FEE5BEEB890B}" type="pres">
      <dgm:prSet presAssocID="{B4608957-16BD-4D27-B20E-263F8C3281F6}" presName="aSpace2" presStyleCnt="0"/>
      <dgm:spPr/>
    </dgm:pt>
    <dgm:pt modelId="{E3F7E25F-C3DA-48C8-BD88-8F62387C952B}" type="pres">
      <dgm:prSet presAssocID="{DA378F2B-9C11-4BAE-BC74-DBABB6C33598}" presName="childNode" presStyleLbl="node1" presStyleIdx="6" presStyleCnt="11">
        <dgm:presLayoutVars>
          <dgm:bulletEnabled val="1"/>
        </dgm:presLayoutVars>
      </dgm:prSet>
      <dgm:spPr/>
    </dgm:pt>
    <dgm:pt modelId="{DD01C9CC-E1FD-4A69-9D73-25B961D5FCC8}" type="pres">
      <dgm:prSet presAssocID="{45235256-D067-4271-BB39-BA3EC220D0B7}" presName="aSpace" presStyleCnt="0"/>
      <dgm:spPr/>
    </dgm:pt>
    <dgm:pt modelId="{B9BEFDD4-F65B-46D1-8F23-00A723A49E88}" type="pres">
      <dgm:prSet presAssocID="{F475BC23-2EE4-4FF2-A798-32AFA96F15A4}" presName="compNode" presStyleCnt="0"/>
      <dgm:spPr/>
    </dgm:pt>
    <dgm:pt modelId="{56BBDADB-09BC-4B86-B052-0EDAB6A2F620}" type="pres">
      <dgm:prSet presAssocID="{F475BC23-2EE4-4FF2-A798-32AFA96F15A4}" presName="aNode" presStyleLbl="bgShp" presStyleIdx="2" presStyleCnt="3"/>
      <dgm:spPr/>
    </dgm:pt>
    <dgm:pt modelId="{C0F2C6B3-0D92-456A-9371-B1A9B2C578D9}" type="pres">
      <dgm:prSet presAssocID="{F475BC23-2EE4-4FF2-A798-32AFA96F15A4}" presName="textNode" presStyleLbl="bgShp" presStyleIdx="2" presStyleCnt="3"/>
      <dgm:spPr/>
    </dgm:pt>
    <dgm:pt modelId="{9234C830-9ACE-434D-8A41-BA45BDB39F56}" type="pres">
      <dgm:prSet presAssocID="{F475BC23-2EE4-4FF2-A798-32AFA96F15A4}" presName="compChildNode" presStyleCnt="0"/>
      <dgm:spPr/>
    </dgm:pt>
    <dgm:pt modelId="{7A5A1622-8552-464F-9D07-B6E6E85ADA96}" type="pres">
      <dgm:prSet presAssocID="{F475BC23-2EE4-4FF2-A798-32AFA96F15A4}" presName="theInnerList" presStyleCnt="0"/>
      <dgm:spPr/>
    </dgm:pt>
    <dgm:pt modelId="{B7AD5904-92CB-42E0-B7E8-30872872BB2C}" type="pres">
      <dgm:prSet presAssocID="{B25004D7-C6AA-4204-9549-262323E3EB14}" presName="childNode" presStyleLbl="node1" presStyleIdx="7" presStyleCnt="11">
        <dgm:presLayoutVars>
          <dgm:bulletEnabled val="1"/>
        </dgm:presLayoutVars>
      </dgm:prSet>
      <dgm:spPr/>
    </dgm:pt>
    <dgm:pt modelId="{3F4762EA-F9C8-48CB-A28D-5B769954A6B2}" type="pres">
      <dgm:prSet presAssocID="{B25004D7-C6AA-4204-9549-262323E3EB14}" presName="aSpace2" presStyleCnt="0"/>
      <dgm:spPr/>
    </dgm:pt>
    <dgm:pt modelId="{3B7EF9C0-D27A-4FAC-BB8F-1D7807161326}" type="pres">
      <dgm:prSet presAssocID="{4B7A8A3F-C0A6-4847-86C6-FCEDF752C394}" presName="childNode" presStyleLbl="node1" presStyleIdx="8" presStyleCnt="11">
        <dgm:presLayoutVars>
          <dgm:bulletEnabled val="1"/>
        </dgm:presLayoutVars>
      </dgm:prSet>
      <dgm:spPr/>
    </dgm:pt>
    <dgm:pt modelId="{74923C2C-F79A-4E8A-9CF2-736E2F26D2D2}" type="pres">
      <dgm:prSet presAssocID="{4B7A8A3F-C0A6-4847-86C6-FCEDF752C394}" presName="aSpace2" presStyleCnt="0"/>
      <dgm:spPr/>
    </dgm:pt>
    <dgm:pt modelId="{B5F65438-F943-4133-AA68-315D53BF782B}" type="pres">
      <dgm:prSet presAssocID="{6A1C1CF3-E9D4-4461-A742-3E6B047046EC}" presName="childNode" presStyleLbl="node1" presStyleIdx="9" presStyleCnt="11">
        <dgm:presLayoutVars>
          <dgm:bulletEnabled val="1"/>
        </dgm:presLayoutVars>
      </dgm:prSet>
      <dgm:spPr/>
    </dgm:pt>
    <dgm:pt modelId="{5AC5B4E4-B38B-4044-9963-788EC6DD2398}" type="pres">
      <dgm:prSet presAssocID="{6A1C1CF3-E9D4-4461-A742-3E6B047046EC}" presName="aSpace2" presStyleCnt="0"/>
      <dgm:spPr/>
    </dgm:pt>
    <dgm:pt modelId="{A380DD32-EF54-48C9-B15F-8991A87ADC4D}" type="pres">
      <dgm:prSet presAssocID="{DB4A3CDD-4E3A-4A72-A1B8-43BEA13C703A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1F39940A-8495-4283-A01E-D3245BADC9C1}" srcId="{F475BC23-2EE4-4FF2-A798-32AFA96F15A4}" destId="{DB4A3CDD-4E3A-4A72-A1B8-43BEA13C703A}" srcOrd="3" destOrd="0" parTransId="{3F5DC9C0-021C-4DB2-8244-8B8BBDEF8E74}" sibTransId="{E4B6DC91-CF6D-427E-B048-CEBFFB65573C}"/>
    <dgm:cxn modelId="{B070C50E-AA5A-4639-A8F5-6A10582AD806}" type="presOf" srcId="{45235256-D067-4271-BB39-BA3EC220D0B7}" destId="{CBE739A8-E134-4CB8-9D4B-F712BF87F752}" srcOrd="0" destOrd="0" presId="urn:microsoft.com/office/officeart/2005/8/layout/lProcess2"/>
    <dgm:cxn modelId="{69F3AF20-6C0D-4160-A4C4-45525BD61DFE}" type="presOf" srcId="{6A1C1CF3-E9D4-4461-A742-3E6B047046EC}" destId="{B5F65438-F943-4133-AA68-315D53BF782B}" srcOrd="0" destOrd="0" presId="urn:microsoft.com/office/officeart/2005/8/layout/lProcess2"/>
    <dgm:cxn modelId="{5C4C962B-F7E4-4F40-B6B1-17C2D9EA6615}" type="presOf" srcId="{F475BC23-2EE4-4FF2-A798-32AFA96F15A4}" destId="{C0F2C6B3-0D92-456A-9371-B1A9B2C578D9}" srcOrd="1" destOrd="0" presId="urn:microsoft.com/office/officeart/2005/8/layout/lProcess2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B683C83E-E55B-46A2-8592-9E7F1129DDFB}" type="presOf" srcId="{B03FEEC4-BD42-4FA2-AFF5-06A3CBF58EBF}" destId="{EB10E217-B516-4154-B609-83285FFF4DFE}" srcOrd="0" destOrd="0" presId="urn:microsoft.com/office/officeart/2005/8/layout/lProcess2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385E3E4F-5FA6-49E3-9AB2-0A0459AB8B79}" type="presOf" srcId="{29F5B089-C020-47A1-BA6E-C53ACFE01AFD}" destId="{108D3FC1-DB6F-4503-AD53-4BDD3EA4356E}" srcOrd="1" destOrd="0" presId="urn:microsoft.com/office/officeart/2005/8/layout/lProcess2"/>
    <dgm:cxn modelId="{0731F050-9F16-47A2-B6D8-D7B784A55929}" type="presOf" srcId="{F475BC23-2EE4-4FF2-A798-32AFA96F15A4}" destId="{56BBDADB-09BC-4B86-B052-0EDAB6A2F620}" srcOrd="0" destOrd="0" presId="urn:microsoft.com/office/officeart/2005/8/layout/lProcess2"/>
    <dgm:cxn modelId="{C78AA572-D7A0-48AB-A7F5-735D92F64399}" type="presOf" srcId="{B0FB14B4-47F3-487C-9551-0A5C65EEAE3E}" destId="{FD3ABAEE-6665-4B09-8C03-BA47CC8A7329}" srcOrd="0" destOrd="0" presId="urn:microsoft.com/office/officeart/2005/8/layout/lProcess2"/>
    <dgm:cxn modelId="{74468377-992B-4C2A-B29D-711C0B6D3810}" type="presOf" srcId="{B25004D7-C6AA-4204-9549-262323E3EB14}" destId="{B7AD5904-92CB-42E0-B7E8-30872872BB2C}" srcOrd="0" destOrd="0" presId="urn:microsoft.com/office/officeart/2005/8/layout/lProcess2"/>
    <dgm:cxn modelId="{A2C1A65A-97FA-4181-AD58-851C52AA9353}" type="presOf" srcId="{4B7A8A3F-C0A6-4847-86C6-FCEDF752C394}" destId="{3B7EF9C0-D27A-4FAC-BB8F-1D7807161326}" srcOrd="0" destOrd="0" presId="urn:microsoft.com/office/officeart/2005/8/layout/lProcess2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E9DF2393-EF1C-4C53-A98D-BBA059AC5E16}" srcId="{29F5B089-C020-47A1-BA6E-C53ACFE01AFD}" destId="{EE71B1A0-26AB-45DE-AEB8-63EA364C80F9}" srcOrd="3" destOrd="0" parTransId="{42166A87-F96C-40B4-A5F0-0339B9BA1BF7}" sibTransId="{2AEC6E64-EE82-4990-8DFD-47133F9EB67C}"/>
    <dgm:cxn modelId="{A605F6A0-3756-4DCB-AA1C-202241917067}" type="presOf" srcId="{892659CC-4C1C-42FE-9C60-44221E6D4EA6}" destId="{5F99CB1E-7FC8-4305-AAEC-39F99E0FE8B3}" srcOrd="0" destOrd="0" presId="urn:microsoft.com/office/officeart/2005/8/layout/lProcess2"/>
    <dgm:cxn modelId="{B4BE6EA2-B0F8-4860-8C84-F4E993372765}" srcId="{F475BC23-2EE4-4FF2-A798-32AFA96F15A4}" destId="{6A1C1CF3-E9D4-4461-A742-3E6B047046EC}" srcOrd="2" destOrd="0" parTransId="{B4FDAC80-E0FD-4250-A983-7DF9C6D58254}" sibTransId="{524D5D2F-25DB-4FCE-8A3A-D52BA0F6CA98}"/>
    <dgm:cxn modelId="{13E195A5-FE99-4C38-AEF6-16FB818FBE48}" type="presOf" srcId="{B4608957-16BD-4D27-B20E-263F8C3281F6}" destId="{E5AC3CB5-D31A-4E85-B964-E2114D756357}" srcOrd="0" destOrd="0" presId="urn:microsoft.com/office/officeart/2005/8/layout/lProcess2"/>
    <dgm:cxn modelId="{9B4389AC-3F38-4A2D-8341-6AA0C699EE07}" type="presOf" srcId="{DB4A3CDD-4E3A-4A72-A1B8-43BEA13C703A}" destId="{A380DD32-EF54-48C9-B15F-8991A87ADC4D}" srcOrd="0" destOrd="0" presId="urn:microsoft.com/office/officeart/2005/8/layout/lProcess2"/>
    <dgm:cxn modelId="{02F1A6C3-FE2B-4D34-8D14-F6049A5C06BC}" type="presOf" srcId="{29F5B089-C020-47A1-BA6E-C53ACFE01AFD}" destId="{447DCBBE-19F0-4ACF-AD48-3B1A9F9E6D27}" srcOrd="0" destOrd="0" presId="urn:microsoft.com/office/officeart/2005/8/layout/lProcess2"/>
    <dgm:cxn modelId="{32FCB7C4-F8AD-4B59-99C7-3B30F7B1698D}" type="presOf" srcId="{DA378F2B-9C11-4BAE-BC74-DBABB6C33598}" destId="{E3F7E25F-C3DA-48C8-BD88-8F62387C952B}" srcOrd="0" destOrd="0" presId="urn:microsoft.com/office/officeart/2005/8/layout/lProcess2"/>
    <dgm:cxn modelId="{B13DFCC6-0625-42C8-9644-E246E9DF0587}" srcId="{29F5B089-C020-47A1-BA6E-C53ACFE01AFD}" destId="{B0FB14B4-47F3-487C-9551-0A5C65EEAE3E}" srcOrd="1" destOrd="0" parTransId="{D35C45B1-21AE-4BD7-AFC2-A39BACBD29B6}" sibTransId="{DB47D4BA-C2E2-4CCF-BAD8-4A260AEEFA20}"/>
    <dgm:cxn modelId="{F321EACD-A8BA-4D75-9883-085ECA61C482}" srcId="{29F5B089-C020-47A1-BA6E-C53ACFE01AFD}" destId="{892659CC-4C1C-42FE-9C60-44221E6D4EA6}" srcOrd="2" destOrd="0" parTransId="{B4400EF7-B6BC-40B6-B493-7E17EBCFCF2C}" sibTransId="{281994CC-F8F8-40C1-A7C8-B0A07B8817F9}"/>
    <dgm:cxn modelId="{81B75BD5-D80B-4F24-AC64-0171054A02AE}" type="presOf" srcId="{45235256-D067-4271-BB39-BA3EC220D0B7}" destId="{37AE32A8-94ED-422A-9D15-961F39FCC8DE}" srcOrd="1" destOrd="0" presId="urn:microsoft.com/office/officeart/2005/8/layout/lProcess2"/>
    <dgm:cxn modelId="{B6E654DF-0388-4D57-B359-890D7C9E4ED6}" type="presOf" srcId="{EE71B1A0-26AB-45DE-AEB8-63EA364C80F9}" destId="{BE8335A5-90C6-4C26-A367-B2E01DCFAD5D}" srcOrd="0" destOrd="0" presId="urn:microsoft.com/office/officeart/2005/8/layout/lProcess2"/>
    <dgm:cxn modelId="{9C011CE0-538D-4CA9-BFF9-5E9AB636101B}" type="presOf" srcId="{4802AFEA-D6BF-4435-9337-AEAAF82FE91D}" destId="{6749774E-ED5E-4331-B916-3E8CF711819F}" srcOrd="0" destOrd="0" presId="urn:microsoft.com/office/officeart/2005/8/layout/lProcess2"/>
    <dgm:cxn modelId="{602D0FE2-E85F-4DD9-A063-70AD15B9E674}" srcId="{45235256-D067-4271-BB39-BA3EC220D0B7}" destId="{DA378F2B-9C11-4BAE-BC74-DBABB6C33598}" srcOrd="2" destOrd="0" parTransId="{EA86273A-A06B-4671-A80C-1F9BE56D74A5}" sibTransId="{B320EED7-E08F-43A5-B3DC-057EC16E3C35}"/>
    <dgm:cxn modelId="{23586BEE-6FDA-42D2-AE9B-3B6528916ABB}" type="presOf" srcId="{10D6A351-883B-4D66-AB4E-DE2C9FFAC93F}" destId="{5D9425F7-B242-4F5E-8021-78E624AA6A6A}" srcOrd="0" destOrd="0" presId="urn:microsoft.com/office/officeart/2005/8/layout/lProcess2"/>
    <dgm:cxn modelId="{29F6BAF3-1CB4-400B-9A43-37ACD215D814}" type="presParOf" srcId="{EB10E217-B516-4154-B609-83285FFF4DFE}" destId="{EB628BD5-65EB-4827-88D9-A8C5337D6653}" srcOrd="0" destOrd="0" presId="urn:microsoft.com/office/officeart/2005/8/layout/lProcess2"/>
    <dgm:cxn modelId="{10CC71A0-82E2-4BB8-97E4-D80EA64EE93D}" type="presParOf" srcId="{EB628BD5-65EB-4827-88D9-A8C5337D6653}" destId="{447DCBBE-19F0-4ACF-AD48-3B1A9F9E6D27}" srcOrd="0" destOrd="0" presId="urn:microsoft.com/office/officeart/2005/8/layout/lProcess2"/>
    <dgm:cxn modelId="{84DEB551-07FA-4CA0-BD85-6D6473312572}" type="presParOf" srcId="{EB628BD5-65EB-4827-88D9-A8C5337D6653}" destId="{108D3FC1-DB6F-4503-AD53-4BDD3EA4356E}" srcOrd="1" destOrd="0" presId="urn:microsoft.com/office/officeart/2005/8/layout/lProcess2"/>
    <dgm:cxn modelId="{306AE763-5E81-41C1-94A4-E4A6959D56FE}" type="presParOf" srcId="{EB628BD5-65EB-4827-88D9-A8C5337D6653}" destId="{E7473FB1-1E2D-414A-A9B3-AA756E347246}" srcOrd="2" destOrd="0" presId="urn:microsoft.com/office/officeart/2005/8/layout/lProcess2"/>
    <dgm:cxn modelId="{D37F5B55-1823-42A4-9689-4D0FD4AC87A4}" type="presParOf" srcId="{E7473FB1-1E2D-414A-A9B3-AA756E347246}" destId="{0DD2B5BB-D51C-4447-BAC7-0B9C50617FB4}" srcOrd="0" destOrd="0" presId="urn:microsoft.com/office/officeart/2005/8/layout/lProcess2"/>
    <dgm:cxn modelId="{0F288EEE-76E5-4713-8828-B3B073BAD16E}" type="presParOf" srcId="{0DD2B5BB-D51C-4447-BAC7-0B9C50617FB4}" destId="{5D9425F7-B242-4F5E-8021-78E624AA6A6A}" srcOrd="0" destOrd="0" presId="urn:microsoft.com/office/officeart/2005/8/layout/lProcess2"/>
    <dgm:cxn modelId="{48F46164-F0C7-4569-8E6E-24F99D47C464}" type="presParOf" srcId="{0DD2B5BB-D51C-4447-BAC7-0B9C50617FB4}" destId="{E4400B28-6A99-4924-BE8A-FA67D36EA72E}" srcOrd="1" destOrd="0" presId="urn:microsoft.com/office/officeart/2005/8/layout/lProcess2"/>
    <dgm:cxn modelId="{57744FE9-FA72-4020-A051-5F4FC193A99A}" type="presParOf" srcId="{0DD2B5BB-D51C-4447-BAC7-0B9C50617FB4}" destId="{FD3ABAEE-6665-4B09-8C03-BA47CC8A7329}" srcOrd="2" destOrd="0" presId="urn:microsoft.com/office/officeart/2005/8/layout/lProcess2"/>
    <dgm:cxn modelId="{490328E6-CDCD-4FA9-806F-6505CA3855DB}" type="presParOf" srcId="{0DD2B5BB-D51C-4447-BAC7-0B9C50617FB4}" destId="{AF789B76-E1FD-4584-B9C2-F9C694BF9053}" srcOrd="3" destOrd="0" presId="urn:microsoft.com/office/officeart/2005/8/layout/lProcess2"/>
    <dgm:cxn modelId="{B6509258-242B-43CA-A8F0-16FDEAA61FC1}" type="presParOf" srcId="{0DD2B5BB-D51C-4447-BAC7-0B9C50617FB4}" destId="{5F99CB1E-7FC8-4305-AAEC-39F99E0FE8B3}" srcOrd="4" destOrd="0" presId="urn:microsoft.com/office/officeart/2005/8/layout/lProcess2"/>
    <dgm:cxn modelId="{5E68C90B-DFBD-4566-BB86-6C256EFAEC98}" type="presParOf" srcId="{0DD2B5BB-D51C-4447-BAC7-0B9C50617FB4}" destId="{EA6A0B1C-D489-422D-97DD-71A7186601CF}" srcOrd="5" destOrd="0" presId="urn:microsoft.com/office/officeart/2005/8/layout/lProcess2"/>
    <dgm:cxn modelId="{76286C9B-9F76-40A2-A742-9A9EAAAC18EA}" type="presParOf" srcId="{0DD2B5BB-D51C-4447-BAC7-0B9C50617FB4}" destId="{BE8335A5-90C6-4C26-A367-B2E01DCFAD5D}" srcOrd="6" destOrd="0" presId="urn:microsoft.com/office/officeart/2005/8/layout/lProcess2"/>
    <dgm:cxn modelId="{99911110-7DC2-4BB6-B751-F3B724FD3DD7}" type="presParOf" srcId="{EB10E217-B516-4154-B609-83285FFF4DFE}" destId="{893ADF51-C842-41B8-B87E-BDCE9EFD39B8}" srcOrd="1" destOrd="0" presId="urn:microsoft.com/office/officeart/2005/8/layout/lProcess2"/>
    <dgm:cxn modelId="{759ADA7E-2D8B-4D62-ABF0-0F392E6E3BFB}" type="presParOf" srcId="{EB10E217-B516-4154-B609-83285FFF4DFE}" destId="{A65C43F1-20F1-423C-8B83-248F6E0AEB07}" srcOrd="2" destOrd="0" presId="urn:microsoft.com/office/officeart/2005/8/layout/lProcess2"/>
    <dgm:cxn modelId="{C05631C3-788C-4442-A5BD-85E597CBA1C0}" type="presParOf" srcId="{A65C43F1-20F1-423C-8B83-248F6E0AEB07}" destId="{CBE739A8-E134-4CB8-9D4B-F712BF87F752}" srcOrd="0" destOrd="0" presId="urn:microsoft.com/office/officeart/2005/8/layout/lProcess2"/>
    <dgm:cxn modelId="{2510CDF1-9A1C-4455-8460-1FC497E323D2}" type="presParOf" srcId="{A65C43F1-20F1-423C-8B83-248F6E0AEB07}" destId="{37AE32A8-94ED-422A-9D15-961F39FCC8DE}" srcOrd="1" destOrd="0" presId="urn:microsoft.com/office/officeart/2005/8/layout/lProcess2"/>
    <dgm:cxn modelId="{38AE32A7-BC8E-4C27-9CB7-4AEF75DAC0D3}" type="presParOf" srcId="{A65C43F1-20F1-423C-8B83-248F6E0AEB07}" destId="{F8C9995C-8E3E-4393-9F60-1F050C9EB2CC}" srcOrd="2" destOrd="0" presId="urn:microsoft.com/office/officeart/2005/8/layout/lProcess2"/>
    <dgm:cxn modelId="{7FCE5B9B-5E68-4D2A-8E6D-017AE9FC83CB}" type="presParOf" srcId="{F8C9995C-8E3E-4393-9F60-1F050C9EB2CC}" destId="{8A60EB9B-C1C3-4F6E-A311-B5D35F36E9FD}" srcOrd="0" destOrd="0" presId="urn:microsoft.com/office/officeart/2005/8/layout/lProcess2"/>
    <dgm:cxn modelId="{2B9FAB53-6A44-4CE2-9EAA-729CC0C19C48}" type="presParOf" srcId="{8A60EB9B-C1C3-4F6E-A311-B5D35F36E9FD}" destId="{6749774E-ED5E-4331-B916-3E8CF711819F}" srcOrd="0" destOrd="0" presId="urn:microsoft.com/office/officeart/2005/8/layout/lProcess2"/>
    <dgm:cxn modelId="{C725831F-B8FF-4727-8C18-832A899EC6C1}" type="presParOf" srcId="{8A60EB9B-C1C3-4F6E-A311-B5D35F36E9FD}" destId="{ADB2F7C2-3E15-4475-BE4B-424398DDC599}" srcOrd="1" destOrd="0" presId="urn:microsoft.com/office/officeart/2005/8/layout/lProcess2"/>
    <dgm:cxn modelId="{41E67F70-506E-4847-B931-913732711D1D}" type="presParOf" srcId="{8A60EB9B-C1C3-4F6E-A311-B5D35F36E9FD}" destId="{E5AC3CB5-D31A-4E85-B964-E2114D756357}" srcOrd="2" destOrd="0" presId="urn:microsoft.com/office/officeart/2005/8/layout/lProcess2"/>
    <dgm:cxn modelId="{51D79CDF-A2F2-4A01-A24B-E778F536575D}" type="presParOf" srcId="{8A60EB9B-C1C3-4F6E-A311-B5D35F36E9FD}" destId="{F93CC81C-23DD-431B-972A-FEE5BEEB890B}" srcOrd="3" destOrd="0" presId="urn:microsoft.com/office/officeart/2005/8/layout/lProcess2"/>
    <dgm:cxn modelId="{9119FCB8-5D31-4688-8BC0-68D45EA32784}" type="presParOf" srcId="{8A60EB9B-C1C3-4F6E-A311-B5D35F36E9FD}" destId="{E3F7E25F-C3DA-48C8-BD88-8F62387C952B}" srcOrd="4" destOrd="0" presId="urn:microsoft.com/office/officeart/2005/8/layout/lProcess2"/>
    <dgm:cxn modelId="{24F57D67-4EFF-4BC3-979E-7627D2B5C911}" type="presParOf" srcId="{EB10E217-B516-4154-B609-83285FFF4DFE}" destId="{DD01C9CC-E1FD-4A69-9D73-25B961D5FCC8}" srcOrd="3" destOrd="0" presId="urn:microsoft.com/office/officeart/2005/8/layout/lProcess2"/>
    <dgm:cxn modelId="{9E6BB7A6-E438-4DCB-8178-1C2416031D3E}" type="presParOf" srcId="{EB10E217-B516-4154-B609-83285FFF4DFE}" destId="{B9BEFDD4-F65B-46D1-8F23-00A723A49E88}" srcOrd="4" destOrd="0" presId="urn:microsoft.com/office/officeart/2005/8/layout/lProcess2"/>
    <dgm:cxn modelId="{7116DA4B-80DE-44DB-9092-903256C43A52}" type="presParOf" srcId="{B9BEFDD4-F65B-46D1-8F23-00A723A49E88}" destId="{56BBDADB-09BC-4B86-B052-0EDAB6A2F620}" srcOrd="0" destOrd="0" presId="urn:microsoft.com/office/officeart/2005/8/layout/lProcess2"/>
    <dgm:cxn modelId="{66B85D06-D1AC-43C9-AA35-7DE84CB890CD}" type="presParOf" srcId="{B9BEFDD4-F65B-46D1-8F23-00A723A49E88}" destId="{C0F2C6B3-0D92-456A-9371-B1A9B2C578D9}" srcOrd="1" destOrd="0" presId="urn:microsoft.com/office/officeart/2005/8/layout/lProcess2"/>
    <dgm:cxn modelId="{46004BAC-BD59-4EF8-8B23-E904C6032C7F}" type="presParOf" srcId="{B9BEFDD4-F65B-46D1-8F23-00A723A49E88}" destId="{9234C830-9ACE-434D-8A41-BA45BDB39F56}" srcOrd="2" destOrd="0" presId="urn:microsoft.com/office/officeart/2005/8/layout/lProcess2"/>
    <dgm:cxn modelId="{ABB25D56-7EE2-4DC7-B63C-65A79F491E00}" type="presParOf" srcId="{9234C830-9ACE-434D-8A41-BA45BDB39F56}" destId="{7A5A1622-8552-464F-9D07-B6E6E85ADA96}" srcOrd="0" destOrd="0" presId="urn:microsoft.com/office/officeart/2005/8/layout/lProcess2"/>
    <dgm:cxn modelId="{CB2720B1-7F37-4037-A939-E7685EF8FEF6}" type="presParOf" srcId="{7A5A1622-8552-464F-9D07-B6E6E85ADA96}" destId="{B7AD5904-92CB-42E0-B7E8-30872872BB2C}" srcOrd="0" destOrd="0" presId="urn:microsoft.com/office/officeart/2005/8/layout/lProcess2"/>
    <dgm:cxn modelId="{19E496A9-43C9-4AA4-A184-3C10FF83E3A2}" type="presParOf" srcId="{7A5A1622-8552-464F-9D07-B6E6E85ADA96}" destId="{3F4762EA-F9C8-48CB-A28D-5B769954A6B2}" srcOrd="1" destOrd="0" presId="urn:microsoft.com/office/officeart/2005/8/layout/lProcess2"/>
    <dgm:cxn modelId="{20D58395-E249-4B9E-B22D-04445ABF24A5}" type="presParOf" srcId="{7A5A1622-8552-464F-9D07-B6E6E85ADA96}" destId="{3B7EF9C0-D27A-4FAC-BB8F-1D7807161326}" srcOrd="2" destOrd="0" presId="urn:microsoft.com/office/officeart/2005/8/layout/lProcess2"/>
    <dgm:cxn modelId="{74999732-83D2-45D5-9F68-559D55429340}" type="presParOf" srcId="{7A5A1622-8552-464F-9D07-B6E6E85ADA96}" destId="{74923C2C-F79A-4E8A-9CF2-736E2F26D2D2}" srcOrd="3" destOrd="0" presId="urn:microsoft.com/office/officeart/2005/8/layout/lProcess2"/>
    <dgm:cxn modelId="{DE854327-3D99-4A34-BD5D-C0DE7CF1D2C3}" type="presParOf" srcId="{7A5A1622-8552-464F-9D07-B6E6E85ADA96}" destId="{B5F65438-F943-4133-AA68-315D53BF782B}" srcOrd="4" destOrd="0" presId="urn:microsoft.com/office/officeart/2005/8/layout/lProcess2"/>
    <dgm:cxn modelId="{7CA987DF-81E8-4B1E-8B7E-1759EE0375CB}" type="presParOf" srcId="{7A5A1622-8552-464F-9D07-B6E6E85ADA96}" destId="{5AC5B4E4-B38B-4044-9963-788EC6DD2398}" srcOrd="5" destOrd="0" presId="urn:microsoft.com/office/officeart/2005/8/layout/lProcess2"/>
    <dgm:cxn modelId="{A42770CA-0B94-4596-84A0-90249B7B8579}" type="presParOf" srcId="{7A5A1622-8552-464F-9D07-B6E6E85ADA96}" destId="{A380DD32-EF54-48C9-B15F-8991A87ADC4D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DB5BC-2627-4DFE-990C-E0D38B34C23E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12600000"/>
            <a:gd name="adj2" fmla="val 162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8EF1C-8A31-419C-A6D4-8ADC64841D99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9000000"/>
            <a:gd name="adj2" fmla="val 126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858D1-BCFB-487E-87CF-798491A7EDA3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5400000"/>
            <a:gd name="adj2" fmla="val 90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D9942-63C9-440E-91DF-5B63D80FA36A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1800000"/>
            <a:gd name="adj2" fmla="val 54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87262-E64D-4646-AC02-600A479A5637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19800000"/>
            <a:gd name="adj2" fmla="val 18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989EB-CCC7-46DA-A3DB-E5E8D9F29EFF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16200000"/>
            <a:gd name="adj2" fmla="val 198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A8CB0-2853-484D-9CB6-E101E6F0A87E}">
      <dsp:nvSpPr>
        <dsp:cNvPr id="0" name=""/>
        <dsp:cNvSpPr/>
      </dsp:nvSpPr>
      <dsp:spPr>
        <a:xfrm>
          <a:off x="946007" y="610950"/>
          <a:ext cx="1582054" cy="1582034"/>
        </a:xfrm>
        <a:prstGeom prst="ellipse">
          <a:avLst/>
        </a:prstGeom>
        <a:gradFill flip="none" rotWithShape="1">
          <a:gsLst>
            <a:gs pos="0">
              <a:srgbClr val="00B050"/>
            </a:gs>
            <a:gs pos="100000">
              <a:schemeClr val="tx1"/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latin typeface="IRANSans" panose="02040503050201020203" pitchFamily="18" charset="-78"/>
              <a:cs typeface="IRANSans" panose="02040503050201020203" pitchFamily="18" charset="-78"/>
            </a:rPr>
            <a:t>مزایا</a:t>
          </a:r>
        </a:p>
      </dsp:txBody>
      <dsp:txXfrm>
        <a:off x="1177693" y="842634"/>
        <a:ext cx="1118682" cy="1118666"/>
      </dsp:txXfrm>
    </dsp:sp>
    <dsp:sp modelId="{CE6F82E8-4759-41FC-BCB2-04D496C602DF}">
      <dsp:nvSpPr>
        <dsp:cNvPr id="0" name=""/>
        <dsp:cNvSpPr/>
      </dsp:nvSpPr>
      <dsp:spPr>
        <a:xfrm>
          <a:off x="1216020" y="-180722"/>
          <a:ext cx="1042029" cy="1042029"/>
        </a:xfrm>
        <a:prstGeom prst="ellipse">
          <a:avLst/>
        </a:prstGeom>
        <a:solidFill>
          <a:srgbClr val="00B05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نامتمرکز</a:t>
          </a:r>
        </a:p>
      </dsp:txBody>
      <dsp:txXfrm>
        <a:off x="1368622" y="-28120"/>
        <a:ext cx="736825" cy="736825"/>
      </dsp:txXfrm>
    </dsp:sp>
    <dsp:sp modelId="{82A2F164-D406-46C6-A1F4-3B3647828FD7}">
      <dsp:nvSpPr>
        <dsp:cNvPr id="0" name=""/>
        <dsp:cNvSpPr/>
      </dsp:nvSpPr>
      <dsp:spPr>
        <a:xfrm>
          <a:off x="2135458" y="350115"/>
          <a:ext cx="1042029" cy="1042029"/>
        </a:xfrm>
        <a:prstGeom prst="ellipse">
          <a:avLst/>
        </a:prstGeom>
        <a:solidFill>
          <a:srgbClr val="00B05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تغییرناپذیر</a:t>
          </a:r>
        </a:p>
      </dsp:txBody>
      <dsp:txXfrm>
        <a:off x="2288060" y="502717"/>
        <a:ext cx="736825" cy="736825"/>
      </dsp:txXfrm>
    </dsp:sp>
    <dsp:sp modelId="{0022011A-73BC-42D3-8EE2-23CCE342A0DC}">
      <dsp:nvSpPr>
        <dsp:cNvPr id="0" name=""/>
        <dsp:cNvSpPr/>
      </dsp:nvSpPr>
      <dsp:spPr>
        <a:xfrm>
          <a:off x="2135458" y="1411791"/>
          <a:ext cx="1042029" cy="1042029"/>
        </a:xfrm>
        <a:prstGeom prst="ellipse">
          <a:avLst/>
        </a:prstGeom>
        <a:solidFill>
          <a:srgbClr val="00B05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شفاف</a:t>
          </a:r>
        </a:p>
      </dsp:txBody>
      <dsp:txXfrm>
        <a:off x="2288060" y="1564393"/>
        <a:ext cx="736825" cy="736825"/>
      </dsp:txXfrm>
    </dsp:sp>
    <dsp:sp modelId="{60D14B19-3833-461B-91B4-379736BC5446}">
      <dsp:nvSpPr>
        <dsp:cNvPr id="0" name=""/>
        <dsp:cNvSpPr/>
      </dsp:nvSpPr>
      <dsp:spPr>
        <a:xfrm>
          <a:off x="1216020" y="1942629"/>
          <a:ext cx="1042029" cy="1042029"/>
        </a:xfrm>
        <a:prstGeom prst="ellipse">
          <a:avLst/>
        </a:prstGeom>
        <a:solidFill>
          <a:srgbClr val="00B05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متن‌باز</a:t>
          </a:r>
        </a:p>
      </dsp:txBody>
      <dsp:txXfrm>
        <a:off x="1368622" y="2095231"/>
        <a:ext cx="736825" cy="736825"/>
      </dsp:txXfrm>
    </dsp:sp>
    <dsp:sp modelId="{007E3EE1-3F15-455A-A016-22D9B8DECA83}">
      <dsp:nvSpPr>
        <dsp:cNvPr id="0" name=""/>
        <dsp:cNvSpPr/>
      </dsp:nvSpPr>
      <dsp:spPr>
        <a:xfrm>
          <a:off x="296582" y="1411791"/>
          <a:ext cx="1042029" cy="1042029"/>
        </a:xfrm>
        <a:prstGeom prst="ellipse">
          <a:avLst/>
        </a:prstGeom>
        <a:solidFill>
          <a:srgbClr val="00B05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حریم خصوصی</a:t>
          </a:r>
        </a:p>
      </dsp:txBody>
      <dsp:txXfrm>
        <a:off x="449184" y="1564393"/>
        <a:ext cx="736825" cy="736825"/>
      </dsp:txXfrm>
    </dsp:sp>
    <dsp:sp modelId="{5BD731BF-210C-4984-888D-072E3123C34F}">
      <dsp:nvSpPr>
        <dsp:cNvPr id="0" name=""/>
        <dsp:cNvSpPr/>
      </dsp:nvSpPr>
      <dsp:spPr>
        <a:xfrm>
          <a:off x="296582" y="350115"/>
          <a:ext cx="1042029" cy="1042029"/>
        </a:xfrm>
        <a:prstGeom prst="ellipse">
          <a:avLst/>
        </a:prstGeom>
        <a:solidFill>
          <a:srgbClr val="00B05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رشد</a:t>
          </a:r>
        </a:p>
      </dsp:txBody>
      <dsp:txXfrm>
        <a:off x="449184" y="502717"/>
        <a:ext cx="736825" cy="736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DB5BC-2627-4DFE-990C-E0D38B34C23E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12600000"/>
            <a:gd name="adj2" fmla="val 162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8EF1C-8A31-419C-A6D4-8ADC64841D99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9000000"/>
            <a:gd name="adj2" fmla="val 126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858D1-BCFB-487E-87CF-798491A7EDA3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5400000"/>
            <a:gd name="adj2" fmla="val 90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D9942-63C9-440E-91DF-5B63D80FA36A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1800000"/>
            <a:gd name="adj2" fmla="val 54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87262-E64D-4646-AC02-600A479A5637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19800000"/>
            <a:gd name="adj2" fmla="val 18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989EB-CCC7-46DA-A3DB-E5E8D9F29EFF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16200000"/>
            <a:gd name="adj2" fmla="val 198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A8CB0-2853-484D-9CB6-E101E6F0A87E}">
      <dsp:nvSpPr>
        <dsp:cNvPr id="0" name=""/>
        <dsp:cNvSpPr/>
      </dsp:nvSpPr>
      <dsp:spPr>
        <a:xfrm>
          <a:off x="946007" y="610950"/>
          <a:ext cx="1582054" cy="1582034"/>
        </a:xfrm>
        <a:prstGeom prst="ellipse">
          <a:avLst/>
        </a:prstGeom>
        <a:gradFill flip="none" rotWithShape="1">
          <a:gsLst>
            <a:gs pos="0">
              <a:srgbClr val="C00000"/>
            </a:gs>
            <a:gs pos="100000">
              <a:schemeClr val="tx1"/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latin typeface="IRANSans" panose="02040503050201020203" pitchFamily="18" charset="-78"/>
              <a:cs typeface="IRANSans" panose="02040503050201020203" pitchFamily="18" charset="-78"/>
            </a:rPr>
            <a:t>معایب</a:t>
          </a:r>
        </a:p>
      </dsp:txBody>
      <dsp:txXfrm>
        <a:off x="1177693" y="842634"/>
        <a:ext cx="1118682" cy="1118666"/>
      </dsp:txXfrm>
    </dsp:sp>
    <dsp:sp modelId="{CE6F82E8-4759-41FC-BCB2-04D496C602DF}">
      <dsp:nvSpPr>
        <dsp:cNvPr id="0" name=""/>
        <dsp:cNvSpPr/>
      </dsp:nvSpPr>
      <dsp:spPr>
        <a:xfrm>
          <a:off x="1216020" y="-180722"/>
          <a:ext cx="1042029" cy="1042029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نظارت</a:t>
          </a:r>
        </a:p>
      </dsp:txBody>
      <dsp:txXfrm>
        <a:off x="1368622" y="-28120"/>
        <a:ext cx="736825" cy="736825"/>
      </dsp:txXfrm>
    </dsp:sp>
    <dsp:sp modelId="{82A2F164-D406-46C6-A1F4-3B3647828FD7}">
      <dsp:nvSpPr>
        <dsp:cNvPr id="0" name=""/>
        <dsp:cNvSpPr/>
      </dsp:nvSpPr>
      <dsp:spPr>
        <a:xfrm>
          <a:off x="2135458" y="350115"/>
          <a:ext cx="1042029" cy="1042029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سوء استفاده</a:t>
          </a:r>
        </a:p>
      </dsp:txBody>
      <dsp:txXfrm>
        <a:off x="2288060" y="502717"/>
        <a:ext cx="736825" cy="736825"/>
      </dsp:txXfrm>
    </dsp:sp>
    <dsp:sp modelId="{0022011A-73BC-42D3-8EE2-23CCE342A0DC}">
      <dsp:nvSpPr>
        <dsp:cNvPr id="0" name=""/>
        <dsp:cNvSpPr/>
      </dsp:nvSpPr>
      <dsp:spPr>
        <a:xfrm>
          <a:off x="2135458" y="1411791"/>
          <a:ext cx="1042029" cy="1042029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قانون</a:t>
          </a:r>
        </a:p>
      </dsp:txBody>
      <dsp:txXfrm>
        <a:off x="2288060" y="1564393"/>
        <a:ext cx="736825" cy="736825"/>
      </dsp:txXfrm>
    </dsp:sp>
    <dsp:sp modelId="{60D14B19-3833-461B-91B4-379736BC5446}">
      <dsp:nvSpPr>
        <dsp:cNvPr id="0" name=""/>
        <dsp:cNvSpPr/>
      </dsp:nvSpPr>
      <dsp:spPr>
        <a:xfrm>
          <a:off x="1216020" y="1942629"/>
          <a:ext cx="1042029" cy="1042029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هک</a:t>
          </a:r>
        </a:p>
      </dsp:txBody>
      <dsp:txXfrm>
        <a:off x="1368622" y="2095231"/>
        <a:ext cx="736825" cy="736825"/>
      </dsp:txXfrm>
    </dsp:sp>
    <dsp:sp modelId="{007E3EE1-3F15-455A-A016-22D9B8DECA83}">
      <dsp:nvSpPr>
        <dsp:cNvPr id="0" name=""/>
        <dsp:cNvSpPr/>
      </dsp:nvSpPr>
      <dsp:spPr>
        <a:xfrm>
          <a:off x="296582" y="1411791"/>
          <a:ext cx="1042029" cy="1042029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کارمزد</a:t>
          </a:r>
        </a:p>
      </dsp:txBody>
      <dsp:txXfrm>
        <a:off x="449184" y="1564393"/>
        <a:ext cx="736825" cy="736825"/>
      </dsp:txXfrm>
    </dsp:sp>
    <dsp:sp modelId="{5BD731BF-210C-4984-888D-072E3123C34F}">
      <dsp:nvSpPr>
        <dsp:cNvPr id="0" name=""/>
        <dsp:cNvSpPr/>
      </dsp:nvSpPr>
      <dsp:spPr>
        <a:xfrm>
          <a:off x="296582" y="350115"/>
          <a:ext cx="1042029" cy="1042029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نوسان</a:t>
          </a:r>
        </a:p>
      </dsp:txBody>
      <dsp:txXfrm>
        <a:off x="449184" y="502717"/>
        <a:ext cx="736825" cy="736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79D10-7176-4347-8F3A-F6EBEE9A393F}">
      <dsp:nvSpPr>
        <dsp:cNvPr id="0" name=""/>
        <dsp:cNvSpPr/>
      </dsp:nvSpPr>
      <dsp:spPr>
        <a:xfrm>
          <a:off x="56996" y="0"/>
          <a:ext cx="1144151" cy="1144148"/>
        </a:xfrm>
        <a:prstGeom prst="ellipse">
          <a:avLst/>
        </a:prstGeom>
        <a:solidFill>
          <a:schemeClr val="accent1">
            <a:alpha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کمترین واریانس</a:t>
          </a:r>
        </a:p>
      </dsp:txBody>
      <dsp:txXfrm>
        <a:off x="224553" y="167557"/>
        <a:ext cx="809037" cy="809034"/>
      </dsp:txXfrm>
    </dsp:sp>
    <dsp:sp modelId="{77B418B5-F480-447A-8F06-CFA61DEED0DB}">
      <dsp:nvSpPr>
        <dsp:cNvPr id="0" name=""/>
        <dsp:cNvSpPr/>
      </dsp:nvSpPr>
      <dsp:spPr>
        <a:xfrm>
          <a:off x="645337" y="763083"/>
          <a:ext cx="1144151" cy="1144148"/>
        </a:xfrm>
        <a:prstGeom prst="ellipse">
          <a:avLst/>
        </a:prstGeom>
        <a:solidFill>
          <a:srgbClr val="00B050">
            <a:alpha val="6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بیشترین بازده</a:t>
          </a:r>
        </a:p>
      </dsp:txBody>
      <dsp:txXfrm>
        <a:off x="812894" y="930640"/>
        <a:ext cx="809037" cy="809034"/>
      </dsp:txXfrm>
    </dsp:sp>
    <dsp:sp modelId="{C9132224-C31B-4D39-BF42-5E5FB4305C25}">
      <dsp:nvSpPr>
        <dsp:cNvPr id="0" name=""/>
        <dsp:cNvSpPr/>
      </dsp:nvSpPr>
      <dsp:spPr>
        <a:xfrm>
          <a:off x="1234027" y="0"/>
          <a:ext cx="1144151" cy="1144148"/>
        </a:xfrm>
        <a:prstGeom prst="ellipse">
          <a:avLst/>
        </a:prstGeom>
        <a:solidFill>
          <a:schemeClr val="accent1">
            <a:alpha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بیشترین نسبت شارپ</a:t>
          </a:r>
        </a:p>
      </dsp:txBody>
      <dsp:txXfrm>
        <a:off x="1401584" y="167557"/>
        <a:ext cx="809037" cy="809034"/>
      </dsp:txXfrm>
    </dsp:sp>
    <dsp:sp modelId="{EB759278-7FEF-4F8E-B64F-DA528F3CBD66}">
      <dsp:nvSpPr>
        <dsp:cNvPr id="0" name=""/>
        <dsp:cNvSpPr/>
      </dsp:nvSpPr>
      <dsp:spPr>
        <a:xfrm>
          <a:off x="1822368" y="763083"/>
          <a:ext cx="1144151" cy="1144148"/>
        </a:xfrm>
        <a:prstGeom prst="ellipse">
          <a:avLst/>
        </a:prstGeom>
        <a:solidFill>
          <a:srgbClr val="00B050">
            <a:alpha val="6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بیشترین حداقل بازده مورد انتظار </a:t>
          </a:r>
        </a:p>
      </dsp:txBody>
      <dsp:txXfrm>
        <a:off x="1989925" y="930640"/>
        <a:ext cx="809037" cy="809034"/>
      </dsp:txXfrm>
    </dsp:sp>
    <dsp:sp modelId="{E1ABC81F-C33E-4913-A2AC-7AE6B1CA7C88}">
      <dsp:nvSpPr>
        <dsp:cNvPr id="0" name=""/>
        <dsp:cNvSpPr/>
      </dsp:nvSpPr>
      <dsp:spPr>
        <a:xfrm>
          <a:off x="2410709" y="0"/>
          <a:ext cx="1144151" cy="1144148"/>
        </a:xfrm>
        <a:prstGeom prst="ellipse">
          <a:avLst/>
        </a:prstGeom>
        <a:solidFill>
          <a:schemeClr val="accent1">
            <a:alpha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بیشترین مطلوبیت</a:t>
          </a:r>
        </a:p>
      </dsp:txBody>
      <dsp:txXfrm>
        <a:off x="2578266" y="167557"/>
        <a:ext cx="809037" cy="809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DCBBE-19F0-4ACF-AD48-3B1A9F9E6D27}">
      <dsp:nvSpPr>
        <dsp:cNvPr id="0" name=""/>
        <dsp:cNvSpPr/>
      </dsp:nvSpPr>
      <dsp:spPr>
        <a:xfrm>
          <a:off x="4084845" y="0"/>
          <a:ext cx="1899588" cy="2195944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1"/>
            </a:gs>
            <a:gs pos="64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ln w="38100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solidFill>
                <a:schemeClr val="accent2"/>
              </a:solidFill>
              <a:latin typeface="IRANSans" panose="02040503050201020203" pitchFamily="18" charset="-78"/>
              <a:cs typeface="B Nazanin" panose="00000400000000000000" pitchFamily="2" charset="-78"/>
            </a:rPr>
            <a:t>تلاطم</a:t>
          </a:r>
          <a:endParaRPr lang="fa-IR" sz="2200" kern="1200" dirty="0">
            <a:solidFill>
              <a:schemeClr val="accent2"/>
            </a:solidFill>
            <a:latin typeface="IRANSans" panose="02040503050201020203" pitchFamily="18" charset="-78"/>
            <a:cs typeface="B Nazanin" panose="00000400000000000000" pitchFamily="2" charset="-78"/>
          </a:endParaRPr>
        </a:p>
      </dsp:txBody>
      <dsp:txXfrm>
        <a:off x="4084845" y="0"/>
        <a:ext cx="1899588" cy="658783"/>
      </dsp:txXfrm>
    </dsp:sp>
    <dsp:sp modelId="{5D9425F7-B242-4F5E-8021-78E624AA6A6A}">
      <dsp:nvSpPr>
        <dsp:cNvPr id="0" name=""/>
        <dsp:cNvSpPr/>
      </dsp:nvSpPr>
      <dsp:spPr>
        <a:xfrm>
          <a:off x="4274804" y="658836"/>
          <a:ext cx="1519670" cy="319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واریانس</a:t>
          </a:r>
        </a:p>
      </dsp:txBody>
      <dsp:txXfrm>
        <a:off x="4284174" y="668206"/>
        <a:ext cx="1500930" cy="301162"/>
      </dsp:txXfrm>
    </dsp:sp>
    <dsp:sp modelId="{FD3ABAEE-6665-4B09-8C03-BA47CC8A7329}">
      <dsp:nvSpPr>
        <dsp:cNvPr id="0" name=""/>
        <dsp:cNvSpPr/>
      </dsp:nvSpPr>
      <dsp:spPr>
        <a:xfrm>
          <a:off x="4274804" y="1027954"/>
          <a:ext cx="1519670" cy="319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دامنه‌ی تغییرات</a:t>
          </a:r>
        </a:p>
      </dsp:txBody>
      <dsp:txXfrm>
        <a:off x="4284174" y="1037324"/>
        <a:ext cx="1500930" cy="301162"/>
      </dsp:txXfrm>
    </dsp:sp>
    <dsp:sp modelId="{5F99CB1E-7FC8-4305-AAEC-39F99E0FE8B3}">
      <dsp:nvSpPr>
        <dsp:cNvPr id="0" name=""/>
        <dsp:cNvSpPr/>
      </dsp:nvSpPr>
      <dsp:spPr>
        <a:xfrm>
          <a:off x="4274804" y="1397072"/>
          <a:ext cx="1519670" cy="319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دامنه‌ی میان‌چارکی</a:t>
          </a:r>
        </a:p>
      </dsp:txBody>
      <dsp:txXfrm>
        <a:off x="4284174" y="1406442"/>
        <a:ext cx="1500930" cy="301162"/>
      </dsp:txXfrm>
    </dsp:sp>
    <dsp:sp modelId="{BE8335A5-90C6-4C26-A367-B2E01DCFAD5D}">
      <dsp:nvSpPr>
        <dsp:cNvPr id="0" name=""/>
        <dsp:cNvSpPr/>
      </dsp:nvSpPr>
      <dsp:spPr>
        <a:xfrm>
          <a:off x="4274804" y="1766190"/>
          <a:ext cx="1519670" cy="319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ضریب تغییرات</a:t>
          </a:r>
        </a:p>
      </dsp:txBody>
      <dsp:txXfrm>
        <a:off x="4284174" y="1775560"/>
        <a:ext cx="1500930" cy="301162"/>
      </dsp:txXfrm>
    </dsp:sp>
    <dsp:sp modelId="{CBE739A8-E134-4CB8-9D4B-F712BF87F752}">
      <dsp:nvSpPr>
        <dsp:cNvPr id="0" name=""/>
        <dsp:cNvSpPr/>
      </dsp:nvSpPr>
      <dsp:spPr>
        <a:xfrm>
          <a:off x="2042787" y="0"/>
          <a:ext cx="1899588" cy="2195944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1"/>
            </a:gs>
            <a:gs pos="64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ln w="38100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solidFill>
                <a:schemeClr val="accent2"/>
              </a:solidFill>
              <a:latin typeface="IRANSans" panose="02040503050201020203" pitchFamily="18" charset="-78"/>
              <a:cs typeface="B Nazanin" panose="00000400000000000000" pitchFamily="2" charset="-78"/>
            </a:rPr>
            <a:t>حساسیت</a:t>
          </a:r>
          <a:endParaRPr lang="fa-IR" sz="2200" kern="1200" dirty="0">
            <a:solidFill>
              <a:schemeClr val="accent2"/>
            </a:solidFill>
            <a:latin typeface="IRANSans" panose="02040503050201020203" pitchFamily="18" charset="-78"/>
            <a:cs typeface="B Nazanin" panose="00000400000000000000" pitchFamily="2" charset="-78"/>
          </a:endParaRPr>
        </a:p>
      </dsp:txBody>
      <dsp:txXfrm>
        <a:off x="2042787" y="0"/>
        <a:ext cx="1899588" cy="658783"/>
      </dsp:txXfrm>
    </dsp:sp>
    <dsp:sp modelId="{6749774E-ED5E-4331-B916-3E8CF711819F}">
      <dsp:nvSpPr>
        <dsp:cNvPr id="0" name=""/>
        <dsp:cNvSpPr/>
      </dsp:nvSpPr>
      <dsp:spPr>
        <a:xfrm>
          <a:off x="2232746" y="658970"/>
          <a:ext cx="1519670" cy="4314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دیرش</a:t>
          </a:r>
        </a:p>
      </dsp:txBody>
      <dsp:txXfrm>
        <a:off x="2245382" y="671606"/>
        <a:ext cx="1494398" cy="406143"/>
      </dsp:txXfrm>
    </dsp:sp>
    <dsp:sp modelId="{E5AC3CB5-D31A-4E85-B964-E2114D756357}">
      <dsp:nvSpPr>
        <dsp:cNvPr id="0" name=""/>
        <dsp:cNvSpPr/>
      </dsp:nvSpPr>
      <dsp:spPr>
        <a:xfrm>
          <a:off x="2232746" y="1156757"/>
          <a:ext cx="1519670" cy="4314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تحدب</a:t>
          </a:r>
        </a:p>
      </dsp:txBody>
      <dsp:txXfrm>
        <a:off x="2245382" y="1169393"/>
        <a:ext cx="1494398" cy="406143"/>
      </dsp:txXfrm>
    </dsp:sp>
    <dsp:sp modelId="{E3F7E25F-C3DA-48C8-BD88-8F62387C952B}">
      <dsp:nvSpPr>
        <dsp:cNvPr id="0" name=""/>
        <dsp:cNvSpPr/>
      </dsp:nvSpPr>
      <dsp:spPr>
        <a:xfrm>
          <a:off x="2232746" y="1654544"/>
          <a:ext cx="1519670" cy="4314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ضریب بتا</a:t>
          </a:r>
        </a:p>
      </dsp:txBody>
      <dsp:txXfrm>
        <a:off x="2245382" y="1667180"/>
        <a:ext cx="1494398" cy="406143"/>
      </dsp:txXfrm>
    </dsp:sp>
    <dsp:sp modelId="{56BBDADB-09BC-4B86-B052-0EDAB6A2F620}">
      <dsp:nvSpPr>
        <dsp:cNvPr id="0" name=""/>
        <dsp:cNvSpPr/>
      </dsp:nvSpPr>
      <dsp:spPr>
        <a:xfrm>
          <a:off x="730" y="0"/>
          <a:ext cx="1899588" cy="2195944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1"/>
            </a:gs>
            <a:gs pos="64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ln w="38100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solidFill>
                <a:schemeClr val="accent2"/>
              </a:solidFill>
              <a:latin typeface="IRANSans" panose="02040503050201020203" pitchFamily="18" charset="-78"/>
              <a:cs typeface="B Nazanin" panose="00000400000000000000" pitchFamily="2" charset="-78"/>
            </a:rPr>
            <a:t>ریسک نامطلوب</a:t>
          </a:r>
        </a:p>
      </dsp:txBody>
      <dsp:txXfrm>
        <a:off x="730" y="0"/>
        <a:ext cx="1899588" cy="658783"/>
      </dsp:txXfrm>
    </dsp:sp>
    <dsp:sp modelId="{B7AD5904-92CB-42E0-B7E8-30872872BB2C}">
      <dsp:nvSpPr>
        <dsp:cNvPr id="0" name=""/>
        <dsp:cNvSpPr/>
      </dsp:nvSpPr>
      <dsp:spPr>
        <a:xfrm>
          <a:off x="190689" y="658836"/>
          <a:ext cx="1519670" cy="319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نیم‌واریانس و نیم‌بتا</a:t>
          </a:r>
        </a:p>
      </dsp:txBody>
      <dsp:txXfrm>
        <a:off x="200059" y="668206"/>
        <a:ext cx="1500930" cy="301162"/>
      </dsp:txXfrm>
    </dsp:sp>
    <dsp:sp modelId="{3B7EF9C0-D27A-4FAC-BB8F-1D7807161326}">
      <dsp:nvSpPr>
        <dsp:cNvPr id="0" name=""/>
        <dsp:cNvSpPr/>
      </dsp:nvSpPr>
      <dsp:spPr>
        <a:xfrm>
          <a:off x="190689" y="1027954"/>
          <a:ext cx="1519670" cy="319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ارزش در معرض ریسک</a:t>
          </a:r>
        </a:p>
      </dsp:txBody>
      <dsp:txXfrm>
        <a:off x="200059" y="1037324"/>
        <a:ext cx="1500930" cy="301162"/>
      </dsp:txXfrm>
    </dsp:sp>
    <dsp:sp modelId="{B5F65438-F943-4133-AA68-315D53BF782B}">
      <dsp:nvSpPr>
        <dsp:cNvPr id="0" name=""/>
        <dsp:cNvSpPr/>
      </dsp:nvSpPr>
      <dsp:spPr>
        <a:xfrm>
          <a:off x="190689" y="1397072"/>
          <a:ext cx="1519670" cy="319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ریزش مورد انتظار</a:t>
          </a:r>
        </a:p>
      </dsp:txBody>
      <dsp:txXfrm>
        <a:off x="200059" y="1406442"/>
        <a:ext cx="1500930" cy="301162"/>
      </dsp:txXfrm>
    </dsp:sp>
    <dsp:sp modelId="{A380DD32-EF54-48C9-B15F-8991A87ADC4D}">
      <dsp:nvSpPr>
        <dsp:cNvPr id="0" name=""/>
        <dsp:cNvSpPr/>
      </dsp:nvSpPr>
      <dsp:spPr>
        <a:xfrm>
          <a:off x="190689" y="1766190"/>
          <a:ext cx="1519670" cy="319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سنجه‌های طیفی</a:t>
          </a:r>
        </a:p>
      </dsp:txBody>
      <dsp:txXfrm>
        <a:off x="200059" y="1775560"/>
        <a:ext cx="1500930" cy="301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04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301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603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503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892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14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698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839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963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5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662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219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510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162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121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387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811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731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108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866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1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114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715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248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806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67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911F6A-DAEE-42CA-92EC-5C3EB06909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5000"/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431"/>
          <a:stretch/>
        </p:blipFill>
        <p:spPr bwMode="auto">
          <a:xfrm>
            <a:off x="2286172" y="885402"/>
            <a:ext cx="4571656" cy="351282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040515" y="1991850"/>
            <a:ext cx="712674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>
                <a:latin typeface="IRANSans" panose="02040503050201020203" pitchFamily="18" charset="-78"/>
                <a:cs typeface="IRANSans" panose="02040503050201020203" pitchFamily="18" charset="-78"/>
              </a:rPr>
              <a:t>بهینه‌سازی سبد سرمایه‌گذاری</a:t>
            </a:r>
            <a:br>
              <a:rPr lang="fa-IR" sz="3600" dirty="0"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36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در بازار رمزارزها</a:t>
            </a:r>
            <a:br>
              <a:rPr lang="fa-IR" sz="3600" dirty="0"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3600" dirty="0">
                <a:latin typeface="IRANSans" panose="02040503050201020203" pitchFamily="18" charset="-78"/>
                <a:cs typeface="IRANSans" panose="02040503050201020203" pitchFamily="18" charset="-78"/>
              </a:rPr>
              <a:t>با استفاده از روش‌های خوشه‌بندی</a:t>
            </a:r>
            <a:endParaRPr sz="36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9;p23">
            <a:extLst>
              <a:ext uri="{FF2B5EF4-FFF2-40B4-BE49-F238E27FC236}">
                <a16:creationId xmlns:a16="http://schemas.microsoft.com/office/drawing/2014/main" id="{8A8F0727-EB88-4F9A-A745-BB82009AB63F}"/>
              </a:ext>
            </a:extLst>
          </p:cNvPr>
          <p:cNvSpPr/>
          <p:nvPr/>
        </p:nvSpPr>
        <p:spPr>
          <a:xfrm>
            <a:off x="2830286" y="813858"/>
            <a:ext cx="3483428" cy="3515784"/>
          </a:xfrm>
          <a:prstGeom prst="ellipse">
            <a:avLst/>
          </a:prstGeom>
          <a:noFill/>
          <a:ln w="38100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97;p15">
            <a:extLst>
              <a:ext uri="{FF2B5EF4-FFF2-40B4-BE49-F238E27FC236}">
                <a16:creationId xmlns:a16="http://schemas.microsoft.com/office/drawing/2014/main" id="{0086F9DE-3883-48F0-9502-F07D154EFE11}"/>
              </a:ext>
            </a:extLst>
          </p:cNvPr>
          <p:cNvSpPr txBox="1">
            <a:spLocks/>
          </p:cNvSpPr>
          <p:nvPr/>
        </p:nvSpPr>
        <p:spPr>
          <a:xfrm>
            <a:off x="1655700" y="1991850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fa-IR" sz="2800" b="1" dirty="0">
                <a:latin typeface="IRANSans" panose="02040503050201020203" pitchFamily="18" charset="-78"/>
                <a:cs typeface="IRANSans" panose="02040503050201020203" pitchFamily="18" charset="-78"/>
              </a:rPr>
              <a:t>بخش دو</a:t>
            </a:r>
          </a:p>
          <a:p>
            <a:pPr algn="ctr" rtl="1"/>
            <a:r>
              <a:rPr lang="fa-IR" sz="4800" b="1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مرور ادبیات</a:t>
            </a:r>
          </a:p>
        </p:txBody>
      </p:sp>
    </p:spTree>
    <p:extLst>
      <p:ext uri="{BB962C8B-B14F-4D97-AF65-F5344CB8AC3E}">
        <p14:creationId xmlns:p14="http://schemas.microsoft.com/office/powerpoint/2010/main" val="205599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سبد سرمایه‌گذاری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تجربه‌ی سرمایه‌گذاران نشان می‌دهد که برای کاهش ریسک سرمایه‌گذاری می‌توانند 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سبدی از دارایی‌های مختلف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 تشکیل دهند تا در صورت افت یک یا چند دارایی، متحمل ضرر کمتری شوند. 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با تشکیل سبد سرمایه‌گذاری، 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بازده کل 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میانگین موزونی از بازدهی‌های هر دارایی خواهد بود و 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ریسک کل 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نیز کاهش می‌یابد. برای انتخاب بهترین سبد از دارایی‌ها، روش‌های مختلفی توسعه یافته شده است.</a:t>
            </a: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328CDC3F-8DFE-4CDB-87F3-4C6452F6FD17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32805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روش‌های انتخاب سبد سرمایه‌گذاری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111;p17">
                <a:extLst>
                  <a:ext uri="{FF2B5EF4-FFF2-40B4-BE49-F238E27FC236}">
                    <a16:creationId xmlns:a16="http://schemas.microsoft.com/office/drawing/2014/main" id="{F6FE7C9D-BD15-4053-9273-EA3E3C81F7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6150" y="1417364"/>
                <a:ext cx="7571700" cy="3316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191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9pPr>
              </a:lstStyle>
              <a:p>
                <a:pPr indent="-381000" algn="just" rtl="1">
                  <a:spcBef>
                    <a:spcPts val="600"/>
                  </a:spcBef>
                  <a:buSzPts val="2400"/>
                  <a:buFont typeface="Source Sans Pro"/>
                  <a:buChar char="◎"/>
                </a:pPr>
                <a:r>
                  <a:rPr lang="fa-IR" sz="18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مدل هم‌وزن</a:t>
                </a:r>
              </a:p>
              <a:p>
                <a:pPr lvl="1" algn="just" rtl="1">
                  <a:spcBef>
                    <a:spcPts val="600"/>
                  </a:spcBef>
                  <a:buSzPts val="2400"/>
                  <a:buFont typeface="Source Sans Pro"/>
                  <a:buChar char="◎"/>
                </a:pPr>
                <a:r>
                  <a:rPr lang="fa-IR" sz="18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وزن هر دارایی برابر با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a-IR" sz="1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fa-IR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۱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𝑁</m:t>
                        </m:r>
                      </m:den>
                    </m:f>
                  </m:oMath>
                </a14:m>
                <a:r>
                  <a:rPr lang="fa-IR" sz="1800" dirty="0">
                    <a:solidFill>
                      <a:schemeClr val="accent1"/>
                    </a:solidFill>
                    <a:latin typeface="IRANSans" panose="02040503050201020203" pitchFamily="18" charset="-78"/>
                    <a:cs typeface="B Nazanin" panose="00000400000000000000" pitchFamily="2" charset="-78"/>
                  </a:rPr>
                  <a:t> </a:t>
                </a:r>
                <a:r>
                  <a:rPr lang="fa-IR" sz="18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است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𝑁</m:t>
                    </m:r>
                  </m:oMath>
                </a14:m>
                <a:r>
                  <a:rPr lang="fa-IR" sz="18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: تعداد دارایی‌ها).</a:t>
                </a:r>
              </a:p>
              <a:p>
                <a:pPr indent="-381000" algn="just" rtl="1">
                  <a:spcBef>
                    <a:spcPts val="600"/>
                  </a:spcBef>
                  <a:buSzPts val="2400"/>
                  <a:buFont typeface="Source Sans Pro"/>
                  <a:buChar char="◎"/>
                </a:pPr>
                <a:endParaRPr lang="fa-IR" sz="1800" dirty="0">
                  <a:latin typeface="IRANSans" panose="02040503050201020203" pitchFamily="18" charset="-78"/>
                  <a:cs typeface="B Nazanin" panose="00000400000000000000" pitchFamily="2" charset="-78"/>
                </a:endParaRPr>
              </a:p>
              <a:p>
                <a:pPr indent="-381000" algn="just" rtl="1">
                  <a:spcBef>
                    <a:spcPts val="600"/>
                  </a:spcBef>
                  <a:buSzPts val="2400"/>
                  <a:buFont typeface="Source Sans Pro"/>
                  <a:buChar char="◎"/>
                </a:pPr>
                <a:r>
                  <a:rPr lang="fa-IR" sz="18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مدل سبد بازار</a:t>
                </a:r>
              </a:p>
              <a:p>
                <a:pPr lvl="1" algn="just" rtl="1">
                  <a:spcBef>
                    <a:spcPts val="600"/>
                  </a:spcBef>
                  <a:buSzPts val="2400"/>
                  <a:buFont typeface="Source Sans Pro"/>
                  <a:buChar char="◎"/>
                </a:pPr>
                <a:r>
                  <a:rPr lang="fa-IR" sz="18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وزن هر دارایی برابر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a-IR" sz="1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a-IR" sz="18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ارزش بازار دارایی</m:t>
                        </m:r>
                      </m:num>
                      <m:den>
                        <m:r>
                          <m:rPr>
                            <m:nor/>
                          </m:rPr>
                          <a:rPr lang="fa-IR" sz="18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مجموع ارزش بازار دارایی‌های سبد</m:t>
                        </m:r>
                      </m:den>
                    </m:f>
                  </m:oMath>
                </a14:m>
                <a:r>
                  <a:rPr lang="fa-IR" sz="18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  است.</a:t>
                </a:r>
              </a:p>
              <a:p>
                <a:pPr indent="-381000" algn="just" rtl="1">
                  <a:spcBef>
                    <a:spcPts val="600"/>
                  </a:spcBef>
                  <a:buSzPts val="2400"/>
                  <a:buFont typeface="Source Sans Pro"/>
                  <a:buChar char="◎"/>
                </a:pPr>
                <a:endParaRPr lang="fa-IR" sz="1800" dirty="0">
                  <a:latin typeface="IRANSans" panose="02040503050201020203" pitchFamily="18" charset="-78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7" name="Google Shape;111;p17">
                <a:extLst>
                  <a:ext uri="{FF2B5EF4-FFF2-40B4-BE49-F238E27FC236}">
                    <a16:creationId xmlns:a16="http://schemas.microsoft.com/office/drawing/2014/main" id="{F6FE7C9D-BD15-4053-9273-EA3E3C81F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50" y="1417364"/>
                <a:ext cx="7571700" cy="3316338"/>
              </a:xfrm>
              <a:prstGeom prst="rect">
                <a:avLst/>
              </a:prstGeom>
              <a:blipFill>
                <a:blip r:embed="rId3"/>
                <a:stretch>
                  <a:fillRect r="-2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328CDC3F-8DFE-4CDB-87F3-4C6452F6FD17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07159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روش‌های بهینه‌سازی سبد سرمایه‌گذاری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مدل مارکوویتز: 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نظریه‌ی میانگین-واریانس 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به صورت برنامه‌ریزی کوادراتیک با هدف حداقل کردن واریانس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پورتفوی دارایی‌ها که سنجه‌ای برای ریسک آن‌ها محسوب می‌شود، با این شرط که بازده انتظاری بیشتر از یک مقدار ثابت باشد. مطرح شد.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marL="76200" indent="0" algn="just" rtl="1">
              <a:spcBef>
                <a:spcPts val="600"/>
              </a:spcBef>
              <a:buSzPts val="2400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328CDC3F-8DFE-4CDB-87F3-4C6452F6FD17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13</a:t>
            </a:fld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BBD404-5F3C-C69B-F0EC-1C828EC96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65" t="14883" r="8576" b="5262"/>
          <a:stretch/>
        </p:blipFill>
        <p:spPr>
          <a:xfrm>
            <a:off x="786150" y="2644660"/>
            <a:ext cx="3472000" cy="21934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BBD65EA-02F0-7D6B-6CED-948E5DBB69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7958775"/>
              </p:ext>
            </p:extLst>
          </p:nvPr>
        </p:nvGraphicFramePr>
        <p:xfrm>
          <a:off x="4466279" y="2787747"/>
          <a:ext cx="3611857" cy="190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55074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روش‌های بهینه‌سازی سبد سرمایه‌گذاری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توسعه‌ی مدل مارکوویتز: شامل تغییر سنجه‌ی ریسک، رویکرد فازی، و رویکرد بهینه‌سازی استوار.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328CDC3F-8DFE-4CDB-87F3-4C6452F6FD17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14</a:t>
            </a:fld>
            <a:endParaRPr lang="e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1C4888B-B08F-7A9B-993F-A3793B9852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1715229"/>
              </p:ext>
            </p:extLst>
          </p:nvPr>
        </p:nvGraphicFramePr>
        <p:xfrm>
          <a:off x="1579418" y="2274811"/>
          <a:ext cx="5985164" cy="2195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055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روش‌های بهینه‌سازی سبد سرمایه‌گذاری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مدل‌های متعادل‌سازی ریسک</a:t>
            </a:r>
          </a:p>
          <a:p>
            <a:pPr lvl="1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سبد سرمایه‌گذاری باید تا حد امکان بر اساس سهم یکسان ریسک دارایی‌ها از ریسک کل تخصیص یابد. </a:t>
            </a:r>
          </a:p>
          <a:p>
            <a:pPr lvl="1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مدل‌های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</a:t>
            </a:r>
            <a:endParaRPr lang="fa-I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ایجاد یک سبد سرمایه‌گذاری که فقط شامل تعداد محدودی از دارایی‌ها باشد. </a:t>
            </a: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328CDC3F-8DFE-4CDB-87F3-4C6452F6FD17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2837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یادگیری ماشین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م</a:t>
            </a: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328CDC3F-8DFE-4CDB-87F3-4C6452F6FD17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14876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مرور ادبیات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17</a:t>
            </a:fld>
            <a:endParaRPr lang="e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4F00A5-85DA-0A7F-E2BE-85CCC67B3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32543"/>
              </p:ext>
            </p:extLst>
          </p:nvPr>
        </p:nvGraphicFramePr>
        <p:xfrm>
          <a:off x="413127" y="1486174"/>
          <a:ext cx="8308311" cy="2766025"/>
        </p:xfrm>
        <a:graphic>
          <a:graphicData uri="http://schemas.openxmlformats.org/drawingml/2006/table">
            <a:tbl>
              <a:tblPr rtl="1" firstRow="1" bandRow="1">
                <a:tableStyleId>{701FB10D-A61A-4DE4-8506-F670E7A89527}</a:tableStyleId>
              </a:tblPr>
              <a:tblGrid>
                <a:gridCol w="330874">
                  <a:extLst>
                    <a:ext uri="{9D8B030D-6E8A-4147-A177-3AD203B41FA5}">
                      <a16:colId xmlns:a16="http://schemas.microsoft.com/office/drawing/2014/main" val="3035811212"/>
                    </a:ext>
                  </a:extLst>
                </a:gridCol>
                <a:gridCol w="611395">
                  <a:extLst>
                    <a:ext uri="{9D8B030D-6E8A-4147-A177-3AD203B41FA5}">
                      <a16:colId xmlns:a16="http://schemas.microsoft.com/office/drawing/2014/main" val="1243194741"/>
                    </a:ext>
                  </a:extLst>
                </a:gridCol>
                <a:gridCol w="1703951">
                  <a:extLst>
                    <a:ext uri="{9D8B030D-6E8A-4147-A177-3AD203B41FA5}">
                      <a16:colId xmlns:a16="http://schemas.microsoft.com/office/drawing/2014/main" val="16721072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069196655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val="61783623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07772485"/>
                    </a:ext>
                  </a:extLst>
                </a:gridCol>
                <a:gridCol w="422564">
                  <a:extLst>
                    <a:ext uri="{9D8B030D-6E8A-4147-A177-3AD203B41FA5}">
                      <a16:colId xmlns:a16="http://schemas.microsoft.com/office/drawing/2014/main" val="800980951"/>
                    </a:ext>
                  </a:extLst>
                </a:gridCol>
                <a:gridCol w="561109">
                  <a:extLst>
                    <a:ext uri="{9D8B030D-6E8A-4147-A177-3AD203B41FA5}">
                      <a16:colId xmlns:a16="http://schemas.microsoft.com/office/drawing/2014/main" val="1345677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35297766"/>
                    </a:ext>
                  </a:extLst>
                </a:gridCol>
                <a:gridCol w="387927">
                  <a:extLst>
                    <a:ext uri="{9D8B030D-6E8A-4147-A177-3AD203B41FA5}">
                      <a16:colId xmlns:a16="http://schemas.microsoft.com/office/drawing/2014/main" val="2224453209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2290013238"/>
                    </a:ext>
                  </a:extLst>
                </a:gridCol>
                <a:gridCol w="878400">
                  <a:extLst>
                    <a:ext uri="{9D8B030D-6E8A-4147-A177-3AD203B41FA5}">
                      <a16:colId xmlns:a16="http://schemas.microsoft.com/office/drawing/2014/main" val="353772004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60227551"/>
                    </a:ext>
                  </a:extLst>
                </a:gridCol>
              </a:tblGrid>
              <a:tr h="155583">
                <a:tc rowSpan="2"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ردیف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مقاله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داده‌های مورد بررسی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روش خوشه‌بندی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B Nazanin" panose="00000400000000000000" pitchFamily="2" charset="-78"/>
                        </a:rPr>
                        <a:t>روش انتخاب سبد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72290"/>
                  </a:ext>
                </a:extLst>
              </a:tr>
              <a:tr h="324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K-Means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K-Medoids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سلسله‌مراتبی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انتشار وابستگی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DBSCAN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سایر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هم‌وزن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مدل‌های مارکوویتز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مدل‌های توسعه‌یافته مبتی بر مارکوویتز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سایر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75941"/>
                  </a:ext>
                </a:extLst>
              </a:tr>
              <a:tr h="3682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0" dirty="0">
                          <a:solidFill>
                            <a:srgbClr val="000000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sz="1000" b="0" dirty="0">
                        <a:solidFill>
                          <a:srgbClr val="000000"/>
                        </a:solidFill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B Nazanin" panose="00000400000000000000" pitchFamily="2" charset="-78"/>
                        </a:rPr>
                        <a:t>بیزر و ساینی (۲۰۱۵)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0" dirty="0">
                          <a:solidFill>
                            <a:srgbClr val="000000"/>
                          </a:solidFill>
                          <a:cs typeface="B Nazanin" panose="00000400000000000000" pitchFamily="2" charset="-78"/>
                        </a:rPr>
                        <a:t>نمادهای شاخص نیفتی - ۵۰ بازار سهام هند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0" dirty="0">
                          <a:solidFill>
                            <a:srgbClr val="000000"/>
                          </a:solidFill>
                          <a:cs typeface="B Nazanin" panose="00000400000000000000" pitchFamily="2" charset="-78"/>
                        </a:rPr>
                        <a:t>۲۰۱۲-۰۱-۰۱ تا ۲۰۱۳-۱۲-۳۱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B Nazanin" panose="00000400000000000000" pitchFamily="2" charset="-78"/>
                        </a:rPr>
                        <a:t>Fast K-Means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B Nazanin" panose="00000400000000000000" pitchFamily="2" charset="-78"/>
                        </a:rPr>
                        <a:t>(MVO)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945585"/>
                  </a:ext>
                </a:extLst>
              </a:tr>
              <a:tr h="422564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B Nazanin" panose="00000400000000000000" pitchFamily="2" charset="-78"/>
                        </a:rPr>
                        <a:t>۲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B Nazanin" panose="00000400000000000000" pitchFamily="2" charset="-78"/>
                        </a:rPr>
                        <a:t>چانگ و همکاران (۲۰۱۶)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نمادهای شاخص 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S&amp;P</a:t>
                      </a: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 ۵۰۰ بازار سهام آمریکا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۲۰۰۱-۰۱-۰۱ تا ۲۰۱۵-۰۹-۳۱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96968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۳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اروالو و همکاران (۲۰۱۹)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۲۰۰۰ نماد از بازار سهام آمریکا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۲۰۱۶-۰۱-۰۶ تا ۲۰۱۸-۰۱-۳۱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B Nazanin" panose="00000400000000000000" pitchFamily="2" charset="-78"/>
                        </a:rPr>
                        <a:t>(SRO)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866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میرلوحی و محمدی (۲۰۲۰)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نمادهای بورس اوراق بهادار تهران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38634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۵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ترازا و توکیو (۲۰۲۱)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۱۷ صندوق سرمایه‌گذاری بازار سهام لوکزامبورگ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۲۰۰۸-۰۱-۰۱ تا ۲۰۱۶-۱۲-۳۱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Dynamical Clustering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(Mean-CVaR)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98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689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مرور ادبیات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18</a:t>
            </a:fld>
            <a:endParaRPr lang="e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4F00A5-85DA-0A7F-E2BE-85CCC67B3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38395"/>
              </p:ext>
            </p:extLst>
          </p:nvPr>
        </p:nvGraphicFramePr>
        <p:xfrm>
          <a:off x="413655" y="1486174"/>
          <a:ext cx="8307783" cy="2956452"/>
        </p:xfrm>
        <a:graphic>
          <a:graphicData uri="http://schemas.openxmlformats.org/drawingml/2006/table">
            <a:tbl>
              <a:tblPr rtl="1" firstRow="1" bandRow="1">
                <a:tableStyleId>{701FB10D-A61A-4DE4-8506-F670E7A89527}</a:tableStyleId>
              </a:tblPr>
              <a:tblGrid>
                <a:gridCol w="330874">
                  <a:extLst>
                    <a:ext uri="{9D8B030D-6E8A-4147-A177-3AD203B41FA5}">
                      <a16:colId xmlns:a16="http://schemas.microsoft.com/office/drawing/2014/main" val="3035811212"/>
                    </a:ext>
                  </a:extLst>
                </a:gridCol>
                <a:gridCol w="611395">
                  <a:extLst>
                    <a:ext uri="{9D8B030D-6E8A-4147-A177-3AD203B41FA5}">
                      <a16:colId xmlns:a16="http://schemas.microsoft.com/office/drawing/2014/main" val="1243194741"/>
                    </a:ext>
                  </a:extLst>
                </a:gridCol>
                <a:gridCol w="1703951">
                  <a:extLst>
                    <a:ext uri="{9D8B030D-6E8A-4147-A177-3AD203B41FA5}">
                      <a16:colId xmlns:a16="http://schemas.microsoft.com/office/drawing/2014/main" val="16721072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069196655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val="61783623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07772485"/>
                    </a:ext>
                  </a:extLst>
                </a:gridCol>
                <a:gridCol w="422564">
                  <a:extLst>
                    <a:ext uri="{9D8B030D-6E8A-4147-A177-3AD203B41FA5}">
                      <a16:colId xmlns:a16="http://schemas.microsoft.com/office/drawing/2014/main" val="800980951"/>
                    </a:ext>
                  </a:extLst>
                </a:gridCol>
                <a:gridCol w="561109">
                  <a:extLst>
                    <a:ext uri="{9D8B030D-6E8A-4147-A177-3AD203B41FA5}">
                      <a16:colId xmlns:a16="http://schemas.microsoft.com/office/drawing/2014/main" val="1345677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35297766"/>
                    </a:ext>
                  </a:extLst>
                </a:gridCol>
                <a:gridCol w="387927">
                  <a:extLst>
                    <a:ext uri="{9D8B030D-6E8A-4147-A177-3AD203B41FA5}">
                      <a16:colId xmlns:a16="http://schemas.microsoft.com/office/drawing/2014/main" val="2224453209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2290013238"/>
                    </a:ext>
                  </a:extLst>
                </a:gridCol>
                <a:gridCol w="879763">
                  <a:extLst>
                    <a:ext uri="{9D8B030D-6E8A-4147-A177-3AD203B41FA5}">
                      <a16:colId xmlns:a16="http://schemas.microsoft.com/office/drawing/2014/main" val="3537720042"/>
                    </a:ext>
                  </a:extLst>
                </a:gridCol>
                <a:gridCol w="466109">
                  <a:extLst>
                    <a:ext uri="{9D8B030D-6E8A-4147-A177-3AD203B41FA5}">
                      <a16:colId xmlns:a16="http://schemas.microsoft.com/office/drawing/2014/main" val="2960227551"/>
                    </a:ext>
                  </a:extLst>
                </a:gridCol>
              </a:tblGrid>
              <a:tr h="155583">
                <a:tc rowSpan="2"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ردیف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مقاله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داده‌های مورد بررسی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روش خوشه‌بندی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B Nazanin" panose="00000400000000000000" pitchFamily="2" charset="-78"/>
                        </a:rPr>
                        <a:t>روش انتخاب سبد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72290"/>
                  </a:ext>
                </a:extLst>
              </a:tr>
              <a:tr h="324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K-Means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K-Medoids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سلسله‌مراتبی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انتشار وابستگی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DBSCAN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سایر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هم‌وزن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مدل‌های مارکوویتز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مدل‌های توسعه‌یافته مبتی بر مارکوویتز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سایر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75941"/>
                  </a:ext>
                </a:extLst>
              </a:tr>
              <a:tr h="319801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۶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ساس و توس (۲۰۲۱)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نمادهای ۴۸ صنعت بازار سهام آمریکا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۱۹۶۹-۰۷-۰۱ تا ۲۰۱۴-۰۶-۳۰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B Nazanin" panose="00000400000000000000" pitchFamily="2" charset="-78"/>
                        </a:rPr>
                        <a:t>(MVO)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94558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۷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سلیمانی و وثیفی (۲۰۲۲)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B Nazanin" panose="00000400000000000000" pitchFamily="2" charset="-78"/>
                        </a:rPr>
                        <a:t>۵۰۰ نماد بازار سهام نیویورک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۲۰۱۶-۰۱-۰۱ تا ۲۰۲۰-۰۳-۱۸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(Mean-VaR, Mean-CVaR)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969687"/>
                  </a:ext>
                </a:extLst>
              </a:tr>
              <a:tr h="297873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۸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پاندا (۲۰۲۳)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B Nazanin" panose="00000400000000000000" pitchFamily="2" charset="-78"/>
                        </a:rPr>
                        <a:t>بازار سهام آمریکا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۱۹۶۵-۰۱-۰۱ تا ۲۰۲۲-۱۲-۳۱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866365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۹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نوراحمدی و صادقی (۲۰۲۳)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۳۳۴ نماد از بازار سهام ایران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۲۰۱۷-۰۱-۰۱ تا ۲۰۲۰-۰۷-۳۰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386340"/>
                  </a:ext>
                </a:extLst>
              </a:tr>
              <a:tr h="214745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۱۰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داس و همکاران (۲۰۲۳)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بازار سهام آمریکا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۲۰۱۹-۰۱-۰۱ تا ۲۰۲۳-۱۲-۳۱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(MVO, SRO)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(CPO)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IVW, DD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981071"/>
                  </a:ext>
                </a:extLst>
              </a:tr>
              <a:tr h="480226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۱۱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پژوهش حاضر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۴۰ نماد دارای بیشترین ارزش در بازار رمزارزها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۲۰۲۱-۰۱-۰۱ تا ۲۰۲۴-۰۳-۰۱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B Nazanin" panose="00000400000000000000" pitchFamily="2" charset="-78"/>
                        </a:rPr>
                        <a:t>(SRO)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(Mean-CVaR)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HRP, Sparse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786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591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9;p23">
            <a:extLst>
              <a:ext uri="{FF2B5EF4-FFF2-40B4-BE49-F238E27FC236}">
                <a16:creationId xmlns:a16="http://schemas.microsoft.com/office/drawing/2014/main" id="{8A8F0727-EB88-4F9A-A745-BB82009AB63F}"/>
              </a:ext>
            </a:extLst>
          </p:cNvPr>
          <p:cNvSpPr/>
          <p:nvPr/>
        </p:nvSpPr>
        <p:spPr>
          <a:xfrm>
            <a:off x="2830286" y="813858"/>
            <a:ext cx="3483428" cy="3515784"/>
          </a:xfrm>
          <a:prstGeom prst="ellipse">
            <a:avLst/>
          </a:prstGeom>
          <a:noFill/>
          <a:ln w="38100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97;p15">
            <a:extLst>
              <a:ext uri="{FF2B5EF4-FFF2-40B4-BE49-F238E27FC236}">
                <a16:creationId xmlns:a16="http://schemas.microsoft.com/office/drawing/2014/main" id="{0086F9DE-3883-48F0-9502-F07D154EFE11}"/>
              </a:ext>
            </a:extLst>
          </p:cNvPr>
          <p:cNvSpPr txBox="1">
            <a:spLocks/>
          </p:cNvSpPr>
          <p:nvPr/>
        </p:nvSpPr>
        <p:spPr>
          <a:xfrm>
            <a:off x="1655700" y="1991850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fa-IR" sz="2800" b="1" dirty="0">
                <a:latin typeface="IRANSans" panose="02040503050201020203" pitchFamily="18" charset="-78"/>
                <a:cs typeface="IRANSans" panose="02040503050201020203" pitchFamily="18" charset="-78"/>
              </a:rPr>
              <a:t>بخش سه</a:t>
            </a:r>
          </a:p>
          <a:p>
            <a:pPr algn="ctr" rtl="1"/>
            <a:r>
              <a:rPr lang="fa-IR" sz="4800" b="1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روش‌شناسی</a:t>
            </a:r>
          </a:p>
        </p:txBody>
      </p:sp>
    </p:spTree>
    <p:extLst>
      <p:ext uri="{BB962C8B-B14F-4D97-AF65-F5344CB8AC3E}">
        <p14:creationId xmlns:p14="http://schemas.microsoft.com/office/powerpoint/2010/main" val="2209289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ارائه‌دهنده</a:t>
            </a:r>
            <a:br>
              <a:rPr lang="fa-IR" sz="28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علیرضا نژادشمسی</a:t>
            </a:r>
            <a:b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br>
              <a:rPr lang="fa-IR" sz="28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28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استاد راهنما</a:t>
            </a:r>
            <a:br>
              <a:rPr lang="fa-IR" sz="28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دکتر امیرعباس نجفی</a:t>
            </a:r>
            <a:endParaRPr lang="fa-IR" sz="28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CA6E6-481B-4D66-A173-BC7F6A0EE1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5000"/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431"/>
          <a:stretch/>
        </p:blipFill>
        <p:spPr bwMode="auto">
          <a:xfrm>
            <a:off x="2286172" y="885402"/>
            <a:ext cx="4571656" cy="351282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25053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9;p23">
            <a:extLst>
              <a:ext uri="{FF2B5EF4-FFF2-40B4-BE49-F238E27FC236}">
                <a16:creationId xmlns:a16="http://schemas.microsoft.com/office/drawing/2014/main" id="{8A8F0727-EB88-4F9A-A745-BB82009AB63F}"/>
              </a:ext>
            </a:extLst>
          </p:cNvPr>
          <p:cNvSpPr/>
          <p:nvPr/>
        </p:nvSpPr>
        <p:spPr>
          <a:xfrm>
            <a:off x="2830286" y="813858"/>
            <a:ext cx="3483428" cy="3515784"/>
          </a:xfrm>
          <a:prstGeom prst="ellipse">
            <a:avLst/>
          </a:prstGeom>
          <a:noFill/>
          <a:ln w="38100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97;p15">
            <a:extLst>
              <a:ext uri="{FF2B5EF4-FFF2-40B4-BE49-F238E27FC236}">
                <a16:creationId xmlns:a16="http://schemas.microsoft.com/office/drawing/2014/main" id="{0086F9DE-3883-48F0-9502-F07D154EFE11}"/>
              </a:ext>
            </a:extLst>
          </p:cNvPr>
          <p:cNvSpPr txBox="1">
            <a:spLocks/>
          </p:cNvSpPr>
          <p:nvPr/>
        </p:nvSpPr>
        <p:spPr>
          <a:xfrm>
            <a:off x="1655700" y="1991850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fa-IR" sz="2800" b="1" dirty="0">
                <a:latin typeface="IRANSans" panose="02040503050201020203" pitchFamily="18" charset="-78"/>
                <a:cs typeface="IRANSans" panose="02040503050201020203" pitchFamily="18" charset="-78"/>
              </a:rPr>
              <a:t>بخش چهار</a:t>
            </a:r>
          </a:p>
          <a:p>
            <a:pPr algn="ctr" rtl="1"/>
            <a:r>
              <a:rPr lang="fa-IR" sz="4800" b="1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پیاده‌سازی</a:t>
            </a:r>
          </a:p>
        </p:txBody>
      </p:sp>
    </p:spTree>
    <p:extLst>
      <p:ext uri="{BB962C8B-B14F-4D97-AF65-F5344CB8AC3E}">
        <p14:creationId xmlns:p14="http://schemas.microsoft.com/office/powerpoint/2010/main" val="2428212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9;p23">
            <a:extLst>
              <a:ext uri="{FF2B5EF4-FFF2-40B4-BE49-F238E27FC236}">
                <a16:creationId xmlns:a16="http://schemas.microsoft.com/office/drawing/2014/main" id="{8A8F0727-EB88-4F9A-A745-BB82009AB63F}"/>
              </a:ext>
            </a:extLst>
          </p:cNvPr>
          <p:cNvSpPr/>
          <p:nvPr/>
        </p:nvSpPr>
        <p:spPr>
          <a:xfrm>
            <a:off x="2830286" y="813858"/>
            <a:ext cx="3483428" cy="3515784"/>
          </a:xfrm>
          <a:prstGeom prst="ellipse">
            <a:avLst/>
          </a:prstGeom>
          <a:noFill/>
          <a:ln w="38100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97;p15">
            <a:extLst>
              <a:ext uri="{FF2B5EF4-FFF2-40B4-BE49-F238E27FC236}">
                <a16:creationId xmlns:a16="http://schemas.microsoft.com/office/drawing/2014/main" id="{0086F9DE-3883-48F0-9502-F07D154EFE11}"/>
              </a:ext>
            </a:extLst>
          </p:cNvPr>
          <p:cNvSpPr txBox="1">
            <a:spLocks/>
          </p:cNvSpPr>
          <p:nvPr/>
        </p:nvSpPr>
        <p:spPr>
          <a:xfrm>
            <a:off x="1655700" y="1991850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fa-IR" sz="2800" b="1" dirty="0">
                <a:latin typeface="IRANSans" panose="02040503050201020203" pitchFamily="18" charset="-78"/>
                <a:cs typeface="IRANSans" panose="02040503050201020203" pitchFamily="18" charset="-78"/>
              </a:rPr>
              <a:t>بخش پنج</a:t>
            </a:r>
          </a:p>
          <a:p>
            <a:pPr algn="ctr" rtl="1"/>
            <a:r>
              <a:rPr lang="fa-IR" sz="4800" b="1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نتیجه‌گیری</a:t>
            </a:r>
          </a:p>
        </p:txBody>
      </p:sp>
    </p:spTree>
    <p:extLst>
      <p:ext uri="{BB962C8B-B14F-4D97-AF65-F5344CB8AC3E}">
        <p14:creationId xmlns:p14="http://schemas.microsoft.com/office/powerpoint/2010/main" val="672453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پیشنهاد زمینه‌هایی برای تحقیقات آتی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بررسی سنجه‌های دیگر ریسک مانند نیم‌واریانس، نیم‌بتا، دیرش، تحدب، ریزش مورد انتظار و... برای توسعه‌ی مدل مارکوویتز در بازار رمزارزها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بررسی استفاده از رویکرد بهینه‌سازی استوار و رویکرد فازی در بازار رمزارزها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مطالعه و در نظر گرفتن دسته‌های متفاوت رمزارزها در بازار و بهینه‌سازی سبد بر اساس آن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اضافه کردن محدودیت‌های دنیای واقعی مثل میزان کارمزد به مدل‌های مورد استفاده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2000" dirty="0">
                <a:latin typeface="IRANSans" panose="02040503050201020203" pitchFamily="18" charset="-78"/>
                <a:cs typeface="B Nazanin" panose="00000400000000000000" pitchFamily="2" charset="-78"/>
              </a:rPr>
              <a:t>بررسی تفاوت‌های سبد بهینه در دوره‌های گاوی و خرسی بازار و تحلیل حساسیت آن نسبت به تغییرات بازار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22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67322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9;p23">
            <a:extLst>
              <a:ext uri="{FF2B5EF4-FFF2-40B4-BE49-F238E27FC236}">
                <a16:creationId xmlns:a16="http://schemas.microsoft.com/office/drawing/2014/main" id="{8A8F0727-EB88-4F9A-A745-BB82009AB63F}"/>
              </a:ext>
            </a:extLst>
          </p:cNvPr>
          <p:cNvSpPr/>
          <p:nvPr/>
        </p:nvSpPr>
        <p:spPr>
          <a:xfrm>
            <a:off x="2830286" y="813858"/>
            <a:ext cx="3483428" cy="3515784"/>
          </a:xfrm>
          <a:prstGeom prst="ellipse">
            <a:avLst/>
          </a:prstGeom>
          <a:noFill/>
          <a:ln w="38100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97;p15">
            <a:extLst>
              <a:ext uri="{FF2B5EF4-FFF2-40B4-BE49-F238E27FC236}">
                <a16:creationId xmlns:a16="http://schemas.microsoft.com/office/drawing/2014/main" id="{0086F9DE-3883-48F0-9502-F07D154EFE11}"/>
              </a:ext>
            </a:extLst>
          </p:cNvPr>
          <p:cNvSpPr txBox="1">
            <a:spLocks/>
          </p:cNvSpPr>
          <p:nvPr/>
        </p:nvSpPr>
        <p:spPr>
          <a:xfrm>
            <a:off x="1655700" y="1991850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fa-IR" sz="2800" b="1" dirty="0">
                <a:latin typeface="IRANSans" panose="02040503050201020203" pitchFamily="18" charset="-78"/>
                <a:cs typeface="IRANSans" panose="02040503050201020203" pitchFamily="18" charset="-78"/>
              </a:rPr>
              <a:t>بخش شش</a:t>
            </a:r>
          </a:p>
          <a:p>
            <a:pPr algn="ctr" rtl="1"/>
            <a:r>
              <a:rPr lang="fa-IR" sz="4800" b="1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منابع</a:t>
            </a:r>
          </a:p>
        </p:txBody>
      </p:sp>
    </p:spTree>
    <p:extLst>
      <p:ext uri="{BB962C8B-B14F-4D97-AF65-F5344CB8AC3E}">
        <p14:creationId xmlns:p14="http://schemas.microsoft.com/office/powerpoint/2010/main" val="3223388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فهرست مراجع اصلی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fa-IR" sz="15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آقامحمدی، احمد؛ اوحدی، فریدون؛ صیقلی، محسن؛ بنی‌مهد، بهمن. ۱۳۹۹، برآورد ريسک سرمايه گذاري در يک پرتفوي ارز ديجيتال و </a:t>
            </a:r>
            <a:r>
              <a:rPr lang="ar-SA" sz="15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بهينه سازي آن با استفاده از روش ارزش در معرض خطر. </a:t>
            </a:r>
            <a:r>
              <a:rPr lang="ar-SA" sz="15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دانش مالی تحليل اوراق بهادار</a:t>
            </a:r>
            <a:r>
              <a:rPr lang="ar-SA" sz="15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، ۱۳ (۴۷)، </a:t>
            </a:r>
            <a:r>
              <a:rPr lang="fa-IR" sz="15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ص ۱۷-۳۱.</a:t>
            </a:r>
          </a:p>
          <a:p>
            <a:pPr indent="-381000" algn="just" rtl="1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fa-IR" sz="15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راعی، رضا؛ و تلنگی، احمد. ۱۳۸۳، </a:t>
            </a:r>
            <a:r>
              <a:rPr lang="fa-IR" sz="15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مدیریت سرمایه‌گذاری پیشرفته</a:t>
            </a:r>
            <a:r>
              <a:rPr lang="fa-IR" sz="15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. سازمان مطالعه و تدوین کتب علوم انسانی دانشگاه‌ها، تهران.</a:t>
            </a:r>
          </a:p>
          <a:p>
            <a:pPr indent="-381000" algn="just" rtl="1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fa-IR" sz="15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صباحی، سوده؛ مخاطب‌رفیعی، فریماه؛ و رستگار، محمدعلی. ۱۳۹۹، بهینه‌سازی سبد سرمایه‌گذاری با دارایی‌های متنوع.  </a:t>
            </a:r>
            <a:r>
              <a:rPr lang="fa-IR" sz="15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اقتصاد پولی مالی</a:t>
            </a:r>
            <a:r>
              <a:rPr lang="fa-IR" sz="15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، ۲۷(۱۹)، ص ۲۴۹-۲۷۸.</a:t>
            </a:r>
            <a:endParaRPr lang="fa-IR" sz="1500" dirty="0">
              <a:latin typeface="Times New Roman" panose="02020603050405020304" pitchFamily="18" charset="0"/>
              <a:ea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fa-IR" sz="15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عباس‌نژاد، علی‌اکبر. ۱۳۸۰، ارزیابی مالی شرکت‌های پذیرفته‌شده در بورس اوراق بهادار تهران بر اساس فرآیند تحلیل سلسله‌مراتبی، پایان‌نامه‌ی کارشناسی ارشد، دانشگاه امام صادق.</a:t>
            </a:r>
            <a:endParaRPr lang="en-US" sz="1500" dirty="0">
              <a:effectLst/>
              <a:latin typeface="Times New Roman" panose="02020603050405020304" pitchFamily="18" charset="0"/>
              <a:ea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fa-IR" sz="15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محمدی شاد، حمید؛ کیقبادی، امیررضا؛ و معدنچی زاج، مهدی. ۱۳۹۹، روابط پویای حسابداری و مالی بین بازارهای کامودیتی، بازارهای مالی و ارزهای دیجیتال با رویکرد مدل خود همبسته با وقفه های توزیعی. </a:t>
            </a:r>
            <a:r>
              <a:rPr lang="fa-IR" sz="15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پژوهش هاي حسابداري مالي و حسابرسي</a:t>
            </a:r>
            <a:r>
              <a:rPr lang="fa-IR" sz="15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، ۱۲(۴۸)، ص ۲۰۳-۲۲۸.</a:t>
            </a:r>
            <a:endParaRPr lang="en-US" sz="1500" dirty="0">
              <a:effectLst/>
              <a:latin typeface="Times New Roman" panose="02020603050405020304" pitchFamily="18" charset="0"/>
              <a:ea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24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53143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فهرست مراجع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533400" y="1417364"/>
            <a:ext cx="80772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Borri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N., 2019. Conditional tail-risk in cryptocurrency markets. 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Journal of Empirical Finance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50, pp.1-19.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Brauneis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A.,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Mestel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R., 2019. Cryptocurrency-portfolios in a mean-variance framework. 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Finance Research Letters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 (2021), pp. 259-264.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Brière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M.,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Oosterlinck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K.,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Szafarz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A., 2015. Virtual currency, tangible return: Portfolio diversification with bitcoin. J. Asset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Manag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. 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Journal of Asset Management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 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16, pp. 365-373.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Estrada, J. 2007. Mean-semivariance behavior: Downside risk and capital asset pricing. 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International Review of Economics and Finance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16(2), pp. 169-185.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Guesmi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K.,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Saadi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S., Abid, I.,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Ftiti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Z., 2019. Portfolio diversification with virtual currency: Evidence from bitcoin. 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International Review of Financial Analysis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63, pp. 431-437.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Kajtazi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A., Moro, A., 2019. The role of bitcoin in well diversified portfolios: A comparative global study. 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International Review of Financial Analysis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61, pp. 143-157.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Liu, W., 2019. Portfolio diversification across cryptocurrencies. 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Finance Research Letters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29, pp. 200-205.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25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28360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فهرست مراجع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533400" y="1417364"/>
            <a:ext cx="80772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Markowitz, H. M. 1959. 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Portfolio Selection: Efficient Diversification of Investments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. John Wiley &amp; Sons, New York. </a:t>
            </a:r>
            <a:endParaRPr lang="en-US" sz="1300" dirty="0">
              <a:latin typeface="Times New Roman" panose="02020603050405020304" pitchFamily="18" charset="0"/>
              <a:ea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Petukhina, A.,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Trimborn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S.,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Härdle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W.K.,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Elendner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H., 2021. Investing with crypto currencies – Evaluating the potential of portfolio allocation strategies. 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Quantitative Finance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49, pp. 1-29.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Platanakis, E., Sutcliffe, C., Urquhart, A., 2018. Optimal vs naïve diversification in cryptocurrencies. 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Economics Letters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171, 93–96.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Platanakis, E., Urquhart, A., 2019. Portfolio management with cryptocurrencies: The role of estimation risk. 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Economics Letters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177, pp. 76-80.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Symitsi, E., Chalvatzis, K.J., 2019. The economic value of Bitcoin: A portfolio analysis of currencies, gold, oil and stocks.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 Research in International Business and Finance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48, pp. 97-110.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Trimborn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S., Li, M.,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Härdle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W.K., 2020. Investing with cryptocurrencies - A liquidity constrained investment approach. </a:t>
            </a:r>
            <a:r>
              <a:rPr lang="en-US" sz="1300" i="1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Journal of Financial Econometrics</a:t>
            </a:r>
            <a:r>
              <a:rPr lang="en-US" sz="13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18(2), pp. 280–306.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26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29360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9CE7115-6D1D-4269-A6C1-0F695A5F10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5000"/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431"/>
          <a:stretch/>
        </p:blipFill>
        <p:spPr bwMode="auto">
          <a:xfrm>
            <a:off x="2286172" y="885402"/>
            <a:ext cx="4571656" cy="351282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  <p:sp>
        <p:nvSpPr>
          <p:cNvPr id="11" name="Google Shape;169;p23">
            <a:extLst>
              <a:ext uri="{FF2B5EF4-FFF2-40B4-BE49-F238E27FC236}">
                <a16:creationId xmlns:a16="http://schemas.microsoft.com/office/drawing/2014/main" id="{B56488C3-155A-4014-8DFD-56B9DFE7A9F8}"/>
              </a:ext>
            </a:extLst>
          </p:cNvPr>
          <p:cNvSpPr/>
          <p:nvPr/>
        </p:nvSpPr>
        <p:spPr>
          <a:xfrm>
            <a:off x="2830286" y="813858"/>
            <a:ext cx="3483428" cy="3515784"/>
          </a:xfrm>
          <a:prstGeom prst="ellipse">
            <a:avLst/>
          </a:prstGeom>
          <a:noFill/>
          <a:ln w="38100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97;p15">
            <a:extLst>
              <a:ext uri="{FF2B5EF4-FFF2-40B4-BE49-F238E27FC236}">
                <a16:creationId xmlns:a16="http://schemas.microsoft.com/office/drawing/2014/main" id="{D958BAC4-4B1E-4C0B-A15C-0F7E49EF35C2}"/>
              </a:ext>
            </a:extLst>
          </p:cNvPr>
          <p:cNvSpPr txBox="1">
            <a:spLocks/>
          </p:cNvSpPr>
          <p:nvPr/>
        </p:nvSpPr>
        <p:spPr>
          <a:xfrm>
            <a:off x="1655700" y="1991850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6600" b="1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پایان</a:t>
            </a:r>
            <a:endParaRPr lang="fa-IR" sz="3200" b="1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ctr" rtl="1"/>
            <a:endParaRPr lang="fa-IR" sz="1200" b="1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ctr" rtl="1"/>
            <a:r>
              <a:rPr lang="fa-IR" sz="2400" b="1" dirty="0">
                <a:latin typeface="IRANSans" panose="02040503050201020203" pitchFamily="18" charset="-78"/>
                <a:cs typeface="IRANSans" panose="02040503050201020203" pitchFamily="18" charset="-78"/>
              </a:rPr>
              <a:t>تیر ماه ۱۴۰۳</a:t>
            </a:r>
            <a:endParaRPr lang="fa-IR" b="1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96675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68300" y="25717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rgbClr val="1878C6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دانشگاه خواجه‌نصیرالدین طوسی</a:t>
            </a:r>
            <a:br>
              <a:rPr lang="fa-IR" sz="1600" b="0" dirty="0">
                <a:solidFill>
                  <a:srgbClr val="1878C6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1600" b="0" dirty="0">
                <a:solidFill>
                  <a:srgbClr val="1878C6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پایان‌نامه‌ی کارشناسی ارشد</a:t>
            </a:r>
            <a:br>
              <a:rPr lang="fa-IR" sz="16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br>
              <a:rPr lang="fa-IR" sz="16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16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رشته‌ی مهندسی صنایع</a:t>
            </a:r>
            <a:br>
              <a:rPr lang="fa-IR" sz="1600" b="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1600" b="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گرایش مهندسی مالی</a:t>
            </a:r>
            <a:br>
              <a:rPr lang="fa-IR" sz="1600" b="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br>
              <a:rPr lang="fa-IR" sz="16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16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ت</a:t>
            </a:r>
            <a:r>
              <a:rPr lang="fa-IR" sz="1600" b="0" dirty="0">
                <a:solidFill>
                  <a:srgbClr val="1878C6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یر ماه ۱۴۰۳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3B4B9-AEA7-4D3A-BBCD-4C29C904FF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431"/>
          <a:stretch/>
        </p:blipFill>
        <p:spPr bwMode="auto">
          <a:xfrm>
            <a:off x="3921433" y="752820"/>
            <a:ext cx="1301134" cy="99978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868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0"/>
          <p:cNvSpPr/>
          <p:nvPr/>
        </p:nvSpPr>
        <p:spPr>
          <a:xfrm>
            <a:off x="0" y="2058971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0" y="2058971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1" name="Google Shape;471;p40"/>
          <p:cNvGrpSpPr/>
          <p:nvPr/>
        </p:nvGrpSpPr>
        <p:grpSpPr>
          <a:xfrm>
            <a:off x="1627893" y="1124043"/>
            <a:ext cx="790292" cy="790292"/>
            <a:chOff x="1786339" y="1703401"/>
            <a:chExt cx="473400" cy="473400"/>
          </a:xfrm>
        </p:grpSpPr>
        <p:sp>
          <p:nvSpPr>
            <p:cNvPr id="472" name="Google Shape;472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latin typeface="IRANSans" panose="02040503050201020203" pitchFamily="18" charset="-78"/>
                <a:cs typeface="IRANSans" panose="02040503050201020203" pitchFamily="18" charset="-78"/>
              </a:endParaRPr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dk2"/>
                  </a:solidFill>
                  <a:latin typeface="IRANSans" panose="02040503050201020203" pitchFamily="18" charset="-78"/>
                  <a:ea typeface="Source Sans Pro"/>
                  <a:cs typeface="IRANSans" panose="02040503050201020203" pitchFamily="18" charset="-78"/>
                  <a:sym typeface="Source Sans Pro"/>
                </a:rPr>
                <a:t>۱</a:t>
              </a:r>
              <a:endParaRPr sz="1100" b="1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endParaRPr>
            </a:p>
          </p:txBody>
        </p:sp>
      </p:grpSp>
      <p:grpSp>
        <p:nvGrpSpPr>
          <p:cNvPr id="474" name="Google Shape;474;p40"/>
          <p:cNvGrpSpPr/>
          <p:nvPr/>
        </p:nvGrpSpPr>
        <p:grpSpPr>
          <a:xfrm>
            <a:off x="3655968" y="1124043"/>
            <a:ext cx="790292" cy="790292"/>
            <a:chOff x="3814414" y="1703401"/>
            <a:chExt cx="473400" cy="473400"/>
          </a:xfrm>
        </p:grpSpPr>
        <p:sp>
          <p:nvSpPr>
            <p:cNvPr id="475" name="Google Shape;475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00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latin typeface="IRANSans" panose="02040503050201020203" pitchFamily="18" charset="-78"/>
                <a:cs typeface="IRANSans" panose="02040503050201020203" pitchFamily="18" charset="-78"/>
              </a:endParaRPr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dk2"/>
                  </a:solidFill>
                  <a:latin typeface="IRANSans" panose="02040503050201020203" pitchFamily="18" charset="-78"/>
                  <a:ea typeface="Source Sans Pro"/>
                  <a:cs typeface="IRANSans" panose="02040503050201020203" pitchFamily="18" charset="-78"/>
                  <a:sym typeface="Source Sans Pro"/>
                </a:rPr>
                <a:t>۳</a:t>
              </a:r>
              <a:endParaRPr sz="1100" b="1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endParaRPr>
            </a:p>
          </p:txBody>
        </p:sp>
      </p:grpSp>
      <p:grpSp>
        <p:nvGrpSpPr>
          <p:cNvPr id="477" name="Google Shape;477;p40"/>
          <p:cNvGrpSpPr/>
          <p:nvPr/>
        </p:nvGrpSpPr>
        <p:grpSpPr>
          <a:xfrm>
            <a:off x="5684043" y="1124043"/>
            <a:ext cx="790292" cy="790292"/>
            <a:chOff x="5842489" y="1703401"/>
            <a:chExt cx="473400" cy="473400"/>
          </a:xfrm>
        </p:grpSpPr>
        <p:sp>
          <p:nvSpPr>
            <p:cNvPr id="478" name="Google Shape;478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E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latin typeface="IRANSans" panose="02040503050201020203" pitchFamily="18" charset="-78"/>
                <a:cs typeface="IRANSans" panose="02040503050201020203" pitchFamily="18" charset="-78"/>
              </a:endParaRPr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dk2"/>
                  </a:solidFill>
                  <a:latin typeface="IRANSans" panose="02040503050201020203" pitchFamily="18" charset="-78"/>
                  <a:ea typeface="Source Sans Pro"/>
                  <a:cs typeface="IRANSans" panose="02040503050201020203" pitchFamily="18" charset="-78"/>
                  <a:sym typeface="Source Sans Pro"/>
                </a:rPr>
                <a:t>۵</a:t>
              </a:r>
              <a:endParaRPr sz="1100" b="1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6722368" y="3214652"/>
            <a:ext cx="790292" cy="790292"/>
            <a:chOff x="6880814" y="3576300"/>
            <a:chExt cx="473400" cy="473400"/>
          </a:xfrm>
        </p:grpSpPr>
        <p:sp>
          <p:nvSpPr>
            <p:cNvPr id="481" name="Google Shape;481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latin typeface="IRANSans" panose="02040503050201020203" pitchFamily="18" charset="-78"/>
                <a:cs typeface="IRANSans" panose="02040503050201020203" pitchFamily="18" charset="-78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dk2"/>
                  </a:solidFill>
                  <a:latin typeface="IRANSans" panose="02040503050201020203" pitchFamily="18" charset="-78"/>
                  <a:ea typeface="Source Sans Pro"/>
                  <a:cs typeface="IRANSans" panose="02040503050201020203" pitchFamily="18" charset="-78"/>
                  <a:sym typeface="Source Sans Pro"/>
                </a:rPr>
                <a:t>۶</a:t>
              </a:r>
              <a:endParaRPr sz="1100" b="1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endParaRPr>
            </a:p>
          </p:txBody>
        </p:sp>
      </p:grpSp>
      <p:grpSp>
        <p:nvGrpSpPr>
          <p:cNvPr id="483" name="Google Shape;483;p40"/>
          <p:cNvGrpSpPr/>
          <p:nvPr/>
        </p:nvGrpSpPr>
        <p:grpSpPr>
          <a:xfrm>
            <a:off x="4694293" y="3214652"/>
            <a:ext cx="790292" cy="790292"/>
            <a:chOff x="4852739" y="3576300"/>
            <a:chExt cx="473400" cy="473400"/>
          </a:xfrm>
        </p:grpSpPr>
        <p:sp>
          <p:nvSpPr>
            <p:cNvPr id="484" name="Google Shape;484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latin typeface="IRANSans" panose="02040503050201020203" pitchFamily="18" charset="-78"/>
                <a:cs typeface="IRANSans" panose="02040503050201020203" pitchFamily="18" charset="-78"/>
              </a:endParaRPr>
            </a:p>
          </p:txBody>
        </p:sp>
        <p:sp>
          <p:nvSpPr>
            <p:cNvPr id="485" name="Google Shape;485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dk2"/>
                  </a:solidFill>
                  <a:latin typeface="IRANSans" panose="02040503050201020203" pitchFamily="18" charset="-78"/>
                  <a:ea typeface="Source Sans Pro"/>
                  <a:cs typeface="IRANSans" panose="02040503050201020203" pitchFamily="18" charset="-78"/>
                  <a:sym typeface="Source Sans Pro"/>
                </a:rPr>
                <a:t>۴</a:t>
              </a:r>
              <a:endParaRPr sz="1100" b="1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endParaRPr>
            </a:p>
          </p:txBody>
        </p:sp>
      </p:grpSp>
      <p:grpSp>
        <p:nvGrpSpPr>
          <p:cNvPr id="486" name="Google Shape;486;p40"/>
          <p:cNvGrpSpPr/>
          <p:nvPr/>
        </p:nvGrpSpPr>
        <p:grpSpPr>
          <a:xfrm>
            <a:off x="2666218" y="3214652"/>
            <a:ext cx="790292" cy="790292"/>
            <a:chOff x="2824664" y="3576300"/>
            <a:chExt cx="473400" cy="473400"/>
          </a:xfrm>
        </p:grpSpPr>
        <p:sp>
          <p:nvSpPr>
            <p:cNvPr id="487" name="Google Shape;487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latin typeface="IRANSans" panose="02040503050201020203" pitchFamily="18" charset="-78"/>
                <a:cs typeface="IRANSans" panose="02040503050201020203" pitchFamily="18" charset="-78"/>
              </a:endParaRPr>
            </a:p>
          </p:txBody>
        </p:sp>
        <p:sp>
          <p:nvSpPr>
            <p:cNvPr id="488" name="Google Shape;488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dk2"/>
                  </a:solidFill>
                  <a:latin typeface="IRANSans" panose="02040503050201020203" pitchFamily="18" charset="-78"/>
                  <a:ea typeface="Source Sans Pro"/>
                  <a:cs typeface="IRANSans" panose="02040503050201020203" pitchFamily="18" charset="-78"/>
                  <a:sym typeface="Source Sans Pro"/>
                </a:rPr>
                <a:t>۲</a:t>
              </a:r>
              <a:endParaRPr sz="1100" b="1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endParaRPr>
            </a:p>
          </p:txBody>
        </p:sp>
      </p:grpSp>
      <p:sp>
        <p:nvSpPr>
          <p:cNvPr id="489" name="Google Shape;489;p40"/>
          <p:cNvSpPr txBox="1"/>
          <p:nvPr/>
        </p:nvSpPr>
        <p:spPr>
          <a:xfrm>
            <a:off x="1379850" y="66261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rPr>
              <a:t>مقدمه</a:t>
            </a:r>
            <a:endParaRPr sz="1600" dirty="0">
              <a:solidFill>
                <a:schemeClr val="dk2"/>
              </a:solidFill>
              <a:latin typeface="IRANSans" panose="02040503050201020203" pitchFamily="18" charset="-78"/>
              <a:ea typeface="Source Sans Pro"/>
              <a:cs typeface="IRANSans" panose="02040503050201020203" pitchFamily="18" charset="-78"/>
              <a:sym typeface="Source Sans Pro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3377205" y="66261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rPr>
              <a:t>روش‌شناسی</a:t>
            </a:r>
            <a:endParaRPr sz="1600" dirty="0">
              <a:solidFill>
                <a:schemeClr val="dk2"/>
              </a:solidFill>
              <a:latin typeface="IRANSans" panose="02040503050201020203" pitchFamily="18" charset="-78"/>
              <a:ea typeface="Source Sans Pro"/>
              <a:cs typeface="IRANSans" panose="02040503050201020203" pitchFamily="18" charset="-78"/>
              <a:sym typeface="Source Sans Pro"/>
            </a:endParaRPr>
          </a:p>
        </p:txBody>
      </p:sp>
      <p:sp>
        <p:nvSpPr>
          <p:cNvPr id="491" name="Google Shape;491;p40"/>
          <p:cNvSpPr txBox="1"/>
          <p:nvPr/>
        </p:nvSpPr>
        <p:spPr>
          <a:xfrm>
            <a:off x="5436010" y="66261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rPr>
              <a:t>نتیجه‌گیری</a:t>
            </a:r>
            <a:endParaRPr sz="1600" dirty="0">
              <a:solidFill>
                <a:schemeClr val="dk2"/>
              </a:solidFill>
              <a:latin typeface="IRANSans" panose="02040503050201020203" pitchFamily="18" charset="-78"/>
              <a:ea typeface="Source Sans Pro"/>
              <a:cs typeface="IRANSans" panose="02040503050201020203" pitchFamily="18" charset="-78"/>
              <a:sym typeface="Source Sans Pro"/>
            </a:endParaRPr>
          </a:p>
        </p:txBody>
      </p:sp>
      <p:sp>
        <p:nvSpPr>
          <p:cNvPr id="492" name="Google Shape;492;p40"/>
          <p:cNvSpPr txBox="1"/>
          <p:nvPr/>
        </p:nvSpPr>
        <p:spPr>
          <a:xfrm>
            <a:off x="2418175" y="393296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rPr>
              <a:t>مرور ادبیات</a:t>
            </a:r>
            <a:endParaRPr sz="1600" dirty="0">
              <a:solidFill>
                <a:schemeClr val="dk2"/>
              </a:solidFill>
              <a:latin typeface="IRANSans" panose="02040503050201020203" pitchFamily="18" charset="-78"/>
              <a:ea typeface="Source Sans Pro"/>
              <a:cs typeface="IRANSans" panose="02040503050201020203" pitchFamily="18" charset="-78"/>
              <a:sym typeface="Source Sans Pro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4446255" y="393296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rPr>
              <a:t>پیاده‌سازی</a:t>
            </a:r>
            <a:endParaRPr sz="1600" dirty="0">
              <a:solidFill>
                <a:schemeClr val="dk2"/>
              </a:solidFill>
              <a:latin typeface="IRANSans" panose="02040503050201020203" pitchFamily="18" charset="-78"/>
              <a:ea typeface="Source Sans Pro"/>
              <a:cs typeface="IRANSans" panose="02040503050201020203" pitchFamily="18" charset="-78"/>
              <a:sym typeface="Source Sans Pro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6474335" y="393296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rPr>
              <a:t>منابع</a:t>
            </a:r>
            <a:endParaRPr sz="1600" dirty="0">
              <a:solidFill>
                <a:schemeClr val="dk2"/>
              </a:solidFill>
              <a:latin typeface="IRANSans" panose="02040503050201020203" pitchFamily="18" charset="-78"/>
              <a:ea typeface="Source Sans Pro"/>
              <a:cs typeface="IRANSans" panose="02040503050201020203" pitchFamily="18" charset="-78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49263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9;p23">
            <a:extLst>
              <a:ext uri="{FF2B5EF4-FFF2-40B4-BE49-F238E27FC236}">
                <a16:creationId xmlns:a16="http://schemas.microsoft.com/office/drawing/2014/main" id="{8A8F0727-EB88-4F9A-A745-BB82009AB63F}"/>
              </a:ext>
            </a:extLst>
          </p:cNvPr>
          <p:cNvSpPr/>
          <p:nvPr/>
        </p:nvSpPr>
        <p:spPr>
          <a:xfrm>
            <a:off x="2830286" y="813858"/>
            <a:ext cx="3483428" cy="3515784"/>
          </a:xfrm>
          <a:prstGeom prst="ellipse">
            <a:avLst/>
          </a:prstGeom>
          <a:noFill/>
          <a:ln w="38100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97;p15">
            <a:extLst>
              <a:ext uri="{FF2B5EF4-FFF2-40B4-BE49-F238E27FC236}">
                <a16:creationId xmlns:a16="http://schemas.microsoft.com/office/drawing/2014/main" id="{0086F9DE-3883-48F0-9502-F07D154EFE11}"/>
              </a:ext>
            </a:extLst>
          </p:cNvPr>
          <p:cNvSpPr txBox="1">
            <a:spLocks/>
          </p:cNvSpPr>
          <p:nvPr/>
        </p:nvSpPr>
        <p:spPr>
          <a:xfrm>
            <a:off x="1655700" y="1991850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fa-IR" sz="2800" b="1" dirty="0">
                <a:latin typeface="IRANSans" panose="02040503050201020203" pitchFamily="18" charset="-78"/>
                <a:cs typeface="IRANSans" panose="02040503050201020203" pitchFamily="18" charset="-78"/>
              </a:rPr>
              <a:t>بخش یک</a:t>
            </a:r>
          </a:p>
          <a:p>
            <a:pPr algn="ctr" rtl="1"/>
            <a:r>
              <a:rPr lang="fa-IR" sz="4800" b="1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مقدمه</a:t>
            </a:r>
          </a:p>
        </p:txBody>
      </p:sp>
    </p:spTree>
    <p:extLst>
      <p:ext uri="{BB962C8B-B14F-4D97-AF65-F5344CB8AC3E}">
        <p14:creationId xmlns:p14="http://schemas.microsoft.com/office/powerpoint/2010/main" val="629475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سرمایه‌گذاری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سرمایه‌گذاران با هدف 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کسب سود در آینده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، بخشی از نقدینگی خود را به سرمایه‌گذاری در دارایی‌های مختلف اختصاص می‌دهند. 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یکی از مهم‌ترین مسائل در سرمایه‌گذاری، انتخاب یک 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سبد سرمایه‌گذاری 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مناسب از دارایی‌های مورد نیاز برای 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کسب بیشترین بازده با متحمل شدن کمترین ریسک 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است. 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سرمایه‌گذاران می‌توانند از روش‌های مختلفی برای توزیع دارایی‌ها در سبد سرمایه‌گذاری خود استفاده کنند.</a:t>
            </a: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328CDC3F-8DFE-4CDB-87F3-4C6452F6FD17}"/>
              </a:ext>
            </a:extLst>
          </p:cNvPr>
          <p:cNvSpPr txBox="1">
            <a:spLocks/>
          </p:cNvSpPr>
          <p:nvPr/>
        </p:nvSpPr>
        <p:spPr>
          <a:xfrm>
            <a:off x="656" y="4749851"/>
            <a:ext cx="318658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15006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بازار رمزارزها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پس از آغاز به کار رمزارز 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بیت‌کوین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 در سال ۲۰۰۹ میلادی، علاقه‌مندان به فناوری‌های جدید به بررسی و استفاده از آن روی آوردند. 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مزیت‌ها و پتانسیل‌های موجود در بیت‌کوین موجب شد تا ارزهای دیجیتال متعددی با کاربردهای جدید متولد شوند.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effectLst/>
                <a:latin typeface="IRANSans" panose="02040503050201020203" pitchFamily="18" charset="-78"/>
                <a:ea typeface="IRANSans" panose="02040503050201020203" pitchFamily="18" charset="-78"/>
                <a:cs typeface="B Nazanin" panose="00000400000000000000" pitchFamily="2" charset="-78"/>
              </a:rPr>
              <a:t>با ایجاد بازار نوظهور رمزارزها، سرمایه‌گذاران باید سیاست‌های مناسبی را اتخاذ کنند تا بتوانند </a:t>
            </a:r>
            <a:r>
              <a:rPr lang="fa-IR" sz="1800" dirty="0">
                <a:solidFill>
                  <a:schemeClr val="accent1"/>
                </a:solidFill>
                <a:effectLst/>
                <a:latin typeface="IRANSans" panose="02040503050201020203" pitchFamily="18" charset="-78"/>
                <a:ea typeface="IRANSans" panose="02040503050201020203" pitchFamily="18" charset="-78"/>
                <a:cs typeface="B Nazanin" panose="00000400000000000000" pitchFamily="2" charset="-78"/>
              </a:rPr>
              <a:t>بازدهی بیشتر </a:t>
            </a:r>
            <a:r>
              <a:rPr lang="fa-IR" sz="1800" dirty="0">
                <a:effectLst/>
                <a:latin typeface="IRANSans" panose="02040503050201020203" pitchFamily="18" charset="-78"/>
                <a:ea typeface="IRANSans" panose="02040503050201020203" pitchFamily="18" charset="-78"/>
                <a:cs typeface="B Nazanin" panose="00000400000000000000" pitchFamily="2" charset="-78"/>
              </a:rPr>
              <a:t>و </a:t>
            </a:r>
            <a:r>
              <a:rPr lang="fa-IR" sz="1800" dirty="0">
                <a:solidFill>
                  <a:schemeClr val="accent1"/>
                </a:solidFill>
                <a:effectLst/>
                <a:latin typeface="IRANSans" panose="02040503050201020203" pitchFamily="18" charset="-78"/>
                <a:ea typeface="IRANSans" panose="02040503050201020203" pitchFamily="18" charset="-78"/>
                <a:cs typeface="B Nazanin" panose="00000400000000000000" pitchFamily="2" charset="-78"/>
              </a:rPr>
              <a:t>ریسک کمتر </a:t>
            </a:r>
            <a:r>
              <a:rPr lang="fa-IR" sz="1800" dirty="0">
                <a:effectLst/>
                <a:latin typeface="IRANSans" panose="02040503050201020203" pitchFamily="18" charset="-78"/>
                <a:ea typeface="IRANSans" panose="02040503050201020203" pitchFamily="18" charset="-78"/>
                <a:cs typeface="B Nazanin" panose="00000400000000000000" pitchFamily="2" charset="-78"/>
              </a:rPr>
              <a:t>در سرمایه‌گذاری داشته باشند. </a:t>
            </a:r>
            <a:endParaRPr lang="en-US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328CDC3F-8DFE-4CDB-87F3-4C6452F6FD17}"/>
              </a:ext>
            </a:extLst>
          </p:cNvPr>
          <p:cNvSpPr txBox="1">
            <a:spLocks/>
          </p:cNvSpPr>
          <p:nvPr/>
        </p:nvSpPr>
        <p:spPr>
          <a:xfrm>
            <a:off x="656" y="4749851"/>
            <a:ext cx="318658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36446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04803A3-DA61-4552-BA75-F050C205E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7068796"/>
              </p:ext>
            </p:extLst>
          </p:nvPr>
        </p:nvGraphicFramePr>
        <p:xfrm>
          <a:off x="4572000" y="1729164"/>
          <a:ext cx="3474070" cy="2803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مزایا و معایب رمزارزها</a:t>
            </a: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328CDC3F-8DFE-4CDB-87F3-4C6452F6FD17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275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505ABCF-E26E-4D70-8036-C7500487F0A6}"/>
              </a:ext>
            </a:extLst>
          </p:cNvPr>
          <p:cNvGraphicFramePr/>
          <p:nvPr/>
        </p:nvGraphicFramePr>
        <p:xfrm>
          <a:off x="1097930" y="1729164"/>
          <a:ext cx="3474070" cy="2803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81200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هدف پژوهش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با توجه به بالا بودن میزان ریسک سیستماتیک بازار رمزارزها به علت نوظهور بودن آن و موانع قانونی، سرمایه‌گذاران می‌بایست تا حد امکان اقدام به کاهش ریسک‌های غیرسیستماتیک کنند که به وسیله‌ی 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تنوع‌بخشی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 سبد دارایی‌ها انجام می‌شود. 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هدف از این پژوهش، ارائه‌ی مدلی بر پایه‌ی 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خوشه‌بندی 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برای 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بهینه‌سازی سبد سرمایه‌گذاری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 است تا به سرمایه‌گذاران این بازار نوظهور کمک کند تا با توجه به شرایط خاص آن، بهترین سبد از ارزهای دیجیتال موجود را ایجاد کنند.</a:t>
            </a: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328CDC3F-8DFE-4CDB-87F3-4C6452F6FD17}"/>
              </a:ext>
            </a:extLst>
          </p:cNvPr>
          <p:cNvSpPr txBox="1">
            <a:spLocks/>
          </p:cNvSpPr>
          <p:nvPr/>
        </p:nvSpPr>
        <p:spPr>
          <a:xfrm>
            <a:off x="656" y="4749851"/>
            <a:ext cx="318658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83357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4249</TotalTime>
  <Words>1667</Words>
  <Application>Microsoft Office PowerPoint</Application>
  <PresentationFormat>On-screen Show (16:9)</PresentationFormat>
  <Paragraphs>349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Calibri</vt:lpstr>
      <vt:lpstr>Roboto Slab</vt:lpstr>
      <vt:lpstr>IRANSans</vt:lpstr>
      <vt:lpstr>Times New Roman</vt:lpstr>
      <vt:lpstr>Source Sans Pro</vt:lpstr>
      <vt:lpstr>B Nazanin</vt:lpstr>
      <vt:lpstr>Arial</vt:lpstr>
      <vt:lpstr>Cambria Math</vt:lpstr>
      <vt:lpstr>Cordelia template</vt:lpstr>
      <vt:lpstr>بهینه‌سازی سبد سرمایه‌گذاری در بازار رمزارزها با استفاده از روش‌های خوشه‌بندی</vt:lpstr>
      <vt:lpstr>ارائه‌دهنده علیرضا نژادشمسی  استاد راهنما دکتر امیرعباس نجفی</vt:lpstr>
      <vt:lpstr>دانشگاه خواجه‌نصیرالدین طوسی پایان‌نامه‌ی کارشناسی ارشد  رشته‌ی مهندسی صنایع گرایش مهندسی مالی  تیر ماه ۱۴۰۳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بررسی بهینه‌سازی سبد سرمایه‌گذاری در بازار رمزارزها</dc:title>
  <dc:creator>Alee Rezaa</dc:creator>
  <cp:lastModifiedBy>Alee Rezaa</cp:lastModifiedBy>
  <cp:revision>85</cp:revision>
  <dcterms:modified xsi:type="dcterms:W3CDTF">2024-07-07T15:46:32Z</dcterms:modified>
</cp:coreProperties>
</file>