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96" r:id="rId3"/>
    <p:sldId id="297" r:id="rId4"/>
    <p:sldId id="330" r:id="rId5"/>
    <p:sldId id="302" r:id="rId6"/>
    <p:sldId id="305" r:id="rId7"/>
    <p:sldId id="298" r:id="rId8"/>
    <p:sldId id="306" r:id="rId9"/>
    <p:sldId id="309" r:id="rId10"/>
    <p:sldId id="310" r:id="rId11"/>
    <p:sldId id="316" r:id="rId12"/>
    <p:sldId id="311" r:id="rId13"/>
    <p:sldId id="312" r:id="rId14"/>
    <p:sldId id="313" r:id="rId15"/>
    <p:sldId id="315" r:id="rId16"/>
    <p:sldId id="314" r:id="rId17"/>
    <p:sldId id="317" r:id="rId18"/>
    <p:sldId id="318" r:id="rId19"/>
    <p:sldId id="319" r:id="rId20"/>
    <p:sldId id="320" r:id="rId21"/>
    <p:sldId id="307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1" r:id="rId31"/>
    <p:sldId id="333" r:id="rId32"/>
    <p:sldId id="329" r:id="rId33"/>
    <p:sldId id="334" r:id="rId34"/>
    <p:sldId id="332" r:id="rId35"/>
    <p:sldId id="335" r:id="rId36"/>
    <p:sldId id="337" r:id="rId37"/>
    <p:sldId id="338" r:id="rId38"/>
    <p:sldId id="339" r:id="rId39"/>
    <p:sldId id="341" r:id="rId40"/>
    <p:sldId id="336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IRANSans" panose="02040503050201020203" pitchFamily="18" charset="-78"/>
      <p:regular r:id="rId48"/>
      <p:bold r:id="rId49"/>
    </p:embeddedFont>
    <p:embeddedFont>
      <p:font typeface="Roboto Slab" panose="020B0604020202020204" charset="0"/>
      <p:regular r:id="rId50"/>
      <p:bold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5E"/>
    <a:srgbClr val="E20000"/>
    <a:srgbClr val="000000"/>
    <a:srgbClr val="CFD8DC"/>
    <a:srgbClr val="18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افزودن رمزارزها به سبد دارایی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A-476F-AD33-4EB47EB40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بهینه‌سازی سبدی از رمزارزها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A-476F-AD33-4EB47EB408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527A-476F-AD33-4EB47EB40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5332047"/>
        <c:axId val="745352015"/>
      </c:barChart>
      <c:catAx>
        <c:axId val="74533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fa-IR"/>
          </a:p>
        </c:txPr>
        <c:crossAx val="745352015"/>
        <c:crosses val="autoZero"/>
        <c:auto val="1"/>
        <c:lblAlgn val="ctr"/>
        <c:lblOffset val="100"/>
        <c:noMultiLvlLbl val="0"/>
      </c:catAx>
      <c:valAx>
        <c:axId val="74535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fa-IR"/>
          </a:p>
        </c:txPr>
        <c:crossAx val="74533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fa-I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IRANSans" panose="02040503050201020203" pitchFamily="18" charset="-78"/>
          <a:cs typeface="IRANSans" panose="02040503050201020203" pitchFamily="18" charset="-78"/>
        </a:defRPr>
      </a:pPr>
      <a:endParaRPr lang="fa-I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9-4EA0-B9BE-18CF7DE166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9-4EA0-B9BE-18CF7DE166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09-4EA0-B9BE-18CF7DE166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09-4EA0-B9BE-18CF7DE166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fa-I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مدل ساده (EW)</c:v>
                </c:pt>
                <c:pt idx="1">
                  <c:v>مدل میانگین-واریانس مارکوویتز</c:v>
                </c:pt>
                <c:pt idx="2">
                  <c:v>مدل‌های توسعه‌یافته مبتنی بر مارکوویتز</c:v>
                </c:pt>
                <c:pt idx="3">
                  <c:v>سایر مدل‌ها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10</c:v>
                </c:pt>
                <c:pt idx="2">
                  <c:v>14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D-4B40-895C-CB9ADA5D2C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639498621176575"/>
          <c:y val="0.14352320899490997"/>
          <c:w val="0.44115731627296578"/>
          <c:h val="0.712953582010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1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fa-I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IRANSans" panose="02040503050201020203" pitchFamily="18" charset="-78"/>
          <a:cs typeface="IRANSans" panose="02040503050201020203" pitchFamily="18" charset="-78"/>
        </a:defRPr>
      </a:pPr>
      <a:endParaRPr lang="fa-I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افزودن رمزارزها به سبد دارایی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مدل ساده (EW)</c:v>
                </c:pt>
                <c:pt idx="1">
                  <c:v>مدل میانگین-واریانس مارکوویتز</c:v>
                </c:pt>
                <c:pt idx="2">
                  <c:v>مدل‌های توسعه‌یافته مبتنی بر مارکوویتز</c:v>
                </c:pt>
                <c:pt idx="3">
                  <c:v>سایر مدل‌ها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3-401A-BC9C-5342E2D9C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بهینه‌سازی سبدی از رمزارزها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مدل ساده (EW)</c:v>
                </c:pt>
                <c:pt idx="1">
                  <c:v>مدل میانگین-واریانس مارکوویتز</c:v>
                </c:pt>
                <c:pt idx="2">
                  <c:v>مدل‌های توسعه‌یافته مبتنی بر مارکوویتز</c:v>
                </c:pt>
                <c:pt idx="3">
                  <c:v>سایر مدل‌ها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33-401A-BC9C-5342E2D9CA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مجموع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مدل ساده (EW)</c:v>
                </c:pt>
                <c:pt idx="1">
                  <c:v>مدل میانگین-واریانس مارکوویتز</c:v>
                </c:pt>
                <c:pt idx="2">
                  <c:v>مدل‌های توسعه‌یافته مبتنی بر مارکوویتز</c:v>
                </c:pt>
                <c:pt idx="3">
                  <c:v>سایر مدل‌ها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</c:v>
                </c:pt>
                <c:pt idx="1">
                  <c:v>10</c:v>
                </c:pt>
                <c:pt idx="2">
                  <c:v>14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33-401A-BC9C-5342E2D9C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3110623"/>
        <c:axId val="1623108959"/>
      </c:radarChart>
      <c:catAx>
        <c:axId val="162311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fa-IR"/>
          </a:p>
        </c:txPr>
        <c:crossAx val="1623108959"/>
        <c:crosses val="autoZero"/>
        <c:auto val="1"/>
        <c:lblAlgn val="ctr"/>
        <c:lblOffset val="100"/>
        <c:noMultiLvlLbl val="0"/>
      </c:catAx>
      <c:valAx>
        <c:axId val="162310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fa-IR"/>
          </a:p>
        </c:txPr>
        <c:crossAx val="162311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fa-I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IRANSans" panose="02040503050201020203" pitchFamily="18" charset="-78"/>
          <a:cs typeface="IRANSans" panose="02040503050201020203" pitchFamily="18" charset="-78"/>
        </a:defRPr>
      </a:pPr>
      <a:endParaRPr lang="fa-I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2526207143286"/>
          <c:y val="0.10495206259971131"/>
          <c:w val="0.41159034855263116"/>
          <c:h val="0.790095874800577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99-4C25-B945-C13EBB3D41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99-4C25-B945-C13EBB3D41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99-4C25-B945-C13EBB3D41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99-4C25-B945-C13EBB3D41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99-4C25-B945-C13EBB3D41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fa-I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بیت‌کوین</c:v>
                </c:pt>
                <c:pt idx="1">
                  <c:v>اتریوم</c:v>
                </c:pt>
                <c:pt idx="2">
                  <c:v>ریپل</c:v>
                </c:pt>
                <c:pt idx="3">
                  <c:v>لایت‌کوین</c:v>
                </c:pt>
                <c:pt idx="4">
                  <c:v>سایر رمزارزها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8</c:v>
                </c:pt>
                <c:pt idx="2">
                  <c:v>13</c:v>
                </c:pt>
                <c:pt idx="3">
                  <c:v>13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D-4B40-895C-CB9ADA5D2C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417544459536046"/>
          <c:y val="0.14352320899490997"/>
          <c:w val="0.32857188086712319"/>
          <c:h val="0.712953582010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1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fa-I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IRANSans" panose="02040503050201020203" pitchFamily="18" charset="-78"/>
          <a:cs typeface="IRANSans" panose="02040503050201020203" pitchFamily="18" charset="-78"/>
        </a:defRPr>
      </a:pPr>
      <a:endParaRPr lang="fa-I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افزودن رمزارزها به سبد دارایی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بیت‌کوین</c:v>
                </c:pt>
                <c:pt idx="1">
                  <c:v>اتریوم</c:v>
                </c:pt>
                <c:pt idx="2">
                  <c:v>ریپل</c:v>
                </c:pt>
                <c:pt idx="3">
                  <c:v>لایت‌کوین</c:v>
                </c:pt>
                <c:pt idx="4">
                  <c:v>سایر رمزارزها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3-401A-BC9C-5342E2D9C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بهینه‌سازی سبدی از رمزارزها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بیت‌کوین</c:v>
                </c:pt>
                <c:pt idx="1">
                  <c:v>اتریوم</c:v>
                </c:pt>
                <c:pt idx="2">
                  <c:v>ریپل</c:v>
                </c:pt>
                <c:pt idx="3">
                  <c:v>لایت‌کوین</c:v>
                </c:pt>
                <c:pt idx="4">
                  <c:v>سایر رمزارزها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7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33-401A-BC9C-5342E2D9CA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مجموع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بیت‌کوین</c:v>
                </c:pt>
                <c:pt idx="1">
                  <c:v>اتریوم</c:v>
                </c:pt>
                <c:pt idx="2">
                  <c:v>ریپل</c:v>
                </c:pt>
                <c:pt idx="3">
                  <c:v>لایت‌کوین</c:v>
                </c:pt>
                <c:pt idx="4">
                  <c:v>سایر رمزارزها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8</c:v>
                </c:pt>
                <c:pt idx="2">
                  <c:v>13</c:v>
                </c:pt>
                <c:pt idx="3">
                  <c:v>13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33-401A-BC9C-5342E2D9C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3110623"/>
        <c:axId val="1623108959"/>
      </c:radarChart>
      <c:catAx>
        <c:axId val="162311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fa-IR"/>
          </a:p>
        </c:txPr>
        <c:crossAx val="1623108959"/>
        <c:crosses val="autoZero"/>
        <c:auto val="1"/>
        <c:lblAlgn val="ctr"/>
        <c:lblOffset val="100"/>
        <c:noMultiLvlLbl val="0"/>
      </c:catAx>
      <c:valAx>
        <c:axId val="162310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fa-IR"/>
          </a:p>
        </c:txPr>
        <c:crossAx val="162311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fa-I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IRANSans" panose="02040503050201020203" pitchFamily="18" charset="-78"/>
          <a:cs typeface="IRANSans" panose="02040503050201020203" pitchFamily="18" charset="-78"/>
        </a:defRPr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venn3" loCatId="relationship" qsTypeId="urn:microsoft.com/office/officeart/2005/8/quickstyle/3d4" qsCatId="3D" csTypeId="urn:microsoft.com/office/officeart/2005/8/colors/accent1_2" csCatId="accent1" phldr="1"/>
      <dgm:spPr/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6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بیشترین بازده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بیشترین نسبت شارپ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6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بیشترین حداقل بازده مورد انتظار 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بیشترین مطلوبیت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EAC3688-95E9-40D5-BD03-FB5ADF96A12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کمترین واریانس</a:t>
          </a:r>
        </a:p>
      </dgm:t>
    </dgm:pt>
    <dgm:pt modelId="{9EB858C8-15D8-47EB-8E2A-10DF7B264BDE}" type="parTrans" cxnId="{E63BE59A-999D-4948-8B61-4AC3EBE65AF0}">
      <dgm:prSet/>
      <dgm:spPr/>
      <dgm:t>
        <a:bodyPr/>
        <a:lstStyle/>
        <a:p>
          <a:pPr rtl="1"/>
          <a:endParaRPr lang="fa-IR"/>
        </a:p>
      </dgm:t>
    </dgm:pt>
    <dgm:pt modelId="{F23D3001-853C-4F39-BF1A-37998B7B3A1A}" type="sibTrans" cxnId="{E63BE59A-999D-4948-8B61-4AC3EBE65AF0}">
      <dgm:prSet/>
      <dgm:spPr/>
      <dgm:t>
        <a:bodyPr/>
        <a:lstStyle/>
        <a:p>
          <a:pPr rtl="1"/>
          <a:endParaRPr lang="fa-IR"/>
        </a:p>
      </dgm:t>
    </dgm:pt>
    <dgm:pt modelId="{ADDCBFAE-7070-4D2C-AE7F-3F038DEEF056}" type="pres">
      <dgm:prSet presAssocID="{10605328-F93A-4DF8-8448-C004C34D88B8}" presName="Name0" presStyleCnt="0">
        <dgm:presLayoutVars>
          <dgm:dir val="rev"/>
          <dgm:resizeHandles val="exact"/>
        </dgm:presLayoutVars>
      </dgm:prSet>
      <dgm:spPr/>
    </dgm:pt>
    <dgm:pt modelId="{17E86B7A-52A1-4501-8CDC-B7F3083BF587}" type="pres">
      <dgm:prSet presAssocID="{8EAC3688-95E9-40D5-BD03-FB5ADF96A128}" presName="Name5" presStyleLbl="vennNode1" presStyleIdx="0" presStyleCnt="5">
        <dgm:presLayoutVars>
          <dgm:bulletEnabled val="1"/>
        </dgm:presLayoutVars>
      </dgm:prSet>
      <dgm:spPr/>
    </dgm:pt>
    <dgm:pt modelId="{BD65D3FE-4241-4121-A8DE-54B0AE643683}" type="pres">
      <dgm:prSet presAssocID="{F23D3001-853C-4F39-BF1A-37998B7B3A1A}" presName="space" presStyleCnt="0"/>
      <dgm:spPr/>
    </dgm:pt>
    <dgm:pt modelId="{021B5ADE-82A5-41E7-A2D4-43A4B19FD654}" type="pres">
      <dgm:prSet presAssocID="{4ECBF453-9D4E-45A5-BBBE-F0AF8D7DD8B3}" presName="Name5" presStyleLbl="vennNode1" presStyleIdx="1" presStyleCnt="5">
        <dgm:presLayoutVars>
          <dgm:bulletEnabled val="1"/>
        </dgm:presLayoutVars>
      </dgm:prSet>
      <dgm:spPr/>
    </dgm:pt>
    <dgm:pt modelId="{FE4C227B-B9FA-4946-B1CA-D6B41BF0F27A}" type="pres">
      <dgm:prSet presAssocID="{32D7B224-9408-47CB-ACB9-72765BF31A0D}" presName="space" presStyleCnt="0"/>
      <dgm:spPr/>
    </dgm:pt>
    <dgm:pt modelId="{A0B44619-5ADD-42FE-9B8B-03B411F4F3A8}" type="pres">
      <dgm:prSet presAssocID="{3B54D73C-9F19-4CD9-AED0-2E0F88FE8F2B}" presName="Name5" presStyleLbl="vennNode1" presStyleIdx="2" presStyleCnt="5">
        <dgm:presLayoutVars>
          <dgm:bulletEnabled val="1"/>
        </dgm:presLayoutVars>
      </dgm:prSet>
      <dgm:spPr/>
    </dgm:pt>
    <dgm:pt modelId="{D53C0F4E-075D-45B4-9792-7AA8FF35C432}" type="pres">
      <dgm:prSet presAssocID="{C5121453-5E78-4320-9DC1-B0C746108809}" presName="space" presStyleCnt="0"/>
      <dgm:spPr/>
    </dgm:pt>
    <dgm:pt modelId="{C9667A2C-D5BE-4EE0-B07E-24D294292697}" type="pres">
      <dgm:prSet presAssocID="{82CF854B-82AD-4FB3-B5D2-96BF8DC76A15}" presName="Name5" presStyleLbl="vennNode1" presStyleIdx="3" presStyleCnt="5">
        <dgm:presLayoutVars>
          <dgm:bulletEnabled val="1"/>
        </dgm:presLayoutVars>
      </dgm:prSet>
      <dgm:spPr/>
    </dgm:pt>
    <dgm:pt modelId="{50D65B16-616B-471D-9B73-20DAB1FBD616}" type="pres">
      <dgm:prSet presAssocID="{4460176E-5645-4A77-B4BF-C4621324EB92}" presName="space" presStyleCnt="0"/>
      <dgm:spPr/>
    </dgm:pt>
    <dgm:pt modelId="{2865BC9D-4FC7-4335-88A2-0A37C3F10651}" type="pres">
      <dgm:prSet presAssocID="{1CF15906-17DD-4BD4-BAD5-3A70FE894967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2D596D00-7E9D-4D2F-AD19-202501220A07}" srcId="{10605328-F93A-4DF8-8448-C004C34D88B8}" destId="{82CF854B-82AD-4FB3-B5D2-96BF8DC76A15}" srcOrd="3" destOrd="0" parTransId="{405BBF58-9CAD-44A3-B6B2-2972D24CD4B8}" sibTransId="{4460176E-5645-4A77-B4BF-C4621324EB92}"/>
    <dgm:cxn modelId="{A03CAF11-C1FA-4978-A5BE-93BCA899E51D}" type="presOf" srcId="{3B54D73C-9F19-4CD9-AED0-2E0F88FE8F2B}" destId="{A0B44619-5ADD-42FE-9B8B-03B411F4F3A8}" srcOrd="0" destOrd="0" presId="urn:microsoft.com/office/officeart/2005/8/layout/venn3"/>
    <dgm:cxn modelId="{DBFE152A-D319-4E77-B0FA-3959CAB60B74}" type="presOf" srcId="{82CF854B-82AD-4FB3-B5D2-96BF8DC76A15}" destId="{C9667A2C-D5BE-4EE0-B07E-24D294292697}" srcOrd="0" destOrd="0" presId="urn:microsoft.com/office/officeart/2005/8/layout/venn3"/>
    <dgm:cxn modelId="{CA23D633-4A58-43E2-8571-CC800BE9DC9B}" srcId="{10605328-F93A-4DF8-8448-C004C34D88B8}" destId="{4ECBF453-9D4E-45A5-BBBE-F0AF8D7DD8B3}" srcOrd="1" destOrd="0" parTransId="{41CDFA67-F93A-4399-975E-589F7BFEA30D}" sibTransId="{32D7B224-9408-47CB-ACB9-72765BF31A0D}"/>
    <dgm:cxn modelId="{50EBB253-A31A-4704-A611-804354439EE0}" type="presOf" srcId="{10605328-F93A-4DF8-8448-C004C34D88B8}" destId="{ADDCBFAE-7070-4D2C-AE7F-3F038DEEF056}" srcOrd="0" destOrd="0" presId="urn:microsoft.com/office/officeart/2005/8/layout/venn3"/>
    <dgm:cxn modelId="{38D61E58-C787-419B-BA9C-B4A525EA0913}" srcId="{10605328-F93A-4DF8-8448-C004C34D88B8}" destId="{1CF15906-17DD-4BD4-BAD5-3A70FE894967}" srcOrd="4" destOrd="0" parTransId="{DD589C27-F99E-4F13-973C-8E8537545592}" sibTransId="{7797130C-32EE-4D59-95D1-DC6862B71258}"/>
    <dgm:cxn modelId="{9EDBE182-11E7-4AEA-9FA1-A3B9574EF716}" type="presOf" srcId="{8EAC3688-95E9-40D5-BD03-FB5ADF96A128}" destId="{17E86B7A-52A1-4501-8CDC-B7F3083BF587}" srcOrd="0" destOrd="0" presId="urn:microsoft.com/office/officeart/2005/8/layout/venn3"/>
    <dgm:cxn modelId="{F46E4683-B0E5-4C6D-9D14-CD5DA348E00F}" type="presOf" srcId="{1CF15906-17DD-4BD4-BAD5-3A70FE894967}" destId="{2865BC9D-4FC7-4335-88A2-0A37C3F10651}" srcOrd="0" destOrd="0" presId="urn:microsoft.com/office/officeart/2005/8/layout/venn3"/>
    <dgm:cxn modelId="{EAC6098C-5A91-4F1F-8798-AA29D0821063}" srcId="{10605328-F93A-4DF8-8448-C004C34D88B8}" destId="{3B54D73C-9F19-4CD9-AED0-2E0F88FE8F2B}" srcOrd="2" destOrd="0" parTransId="{686EDB86-6A31-44EC-AEE1-0AB8E6C59EB4}" sibTransId="{C5121453-5E78-4320-9DC1-B0C746108809}"/>
    <dgm:cxn modelId="{49EA369A-34C5-4630-9981-4EFDB022BF59}" type="presOf" srcId="{4ECBF453-9D4E-45A5-BBBE-F0AF8D7DD8B3}" destId="{021B5ADE-82A5-41E7-A2D4-43A4B19FD654}" srcOrd="0" destOrd="0" presId="urn:microsoft.com/office/officeart/2005/8/layout/venn3"/>
    <dgm:cxn modelId="{E63BE59A-999D-4948-8B61-4AC3EBE65AF0}" srcId="{10605328-F93A-4DF8-8448-C004C34D88B8}" destId="{8EAC3688-95E9-40D5-BD03-FB5ADF96A128}" srcOrd="0" destOrd="0" parTransId="{9EB858C8-15D8-47EB-8E2A-10DF7B264BDE}" sibTransId="{F23D3001-853C-4F39-BF1A-37998B7B3A1A}"/>
    <dgm:cxn modelId="{05346E09-44FC-4667-ADB2-79554EA3B63E}" type="presParOf" srcId="{ADDCBFAE-7070-4D2C-AE7F-3F038DEEF056}" destId="{17E86B7A-52A1-4501-8CDC-B7F3083BF587}" srcOrd="0" destOrd="0" presId="urn:microsoft.com/office/officeart/2005/8/layout/venn3"/>
    <dgm:cxn modelId="{87B06189-5CED-4E9A-9258-2591128FE96F}" type="presParOf" srcId="{ADDCBFAE-7070-4D2C-AE7F-3F038DEEF056}" destId="{BD65D3FE-4241-4121-A8DE-54B0AE643683}" srcOrd="1" destOrd="0" presId="urn:microsoft.com/office/officeart/2005/8/layout/venn3"/>
    <dgm:cxn modelId="{41CBC943-B12D-41DA-9239-81325D262901}" type="presParOf" srcId="{ADDCBFAE-7070-4D2C-AE7F-3F038DEEF056}" destId="{021B5ADE-82A5-41E7-A2D4-43A4B19FD654}" srcOrd="2" destOrd="0" presId="urn:microsoft.com/office/officeart/2005/8/layout/venn3"/>
    <dgm:cxn modelId="{4651CAA6-6C99-49EE-B317-64E782687640}" type="presParOf" srcId="{ADDCBFAE-7070-4D2C-AE7F-3F038DEEF056}" destId="{FE4C227B-B9FA-4946-B1CA-D6B41BF0F27A}" srcOrd="3" destOrd="0" presId="urn:microsoft.com/office/officeart/2005/8/layout/venn3"/>
    <dgm:cxn modelId="{C67B64A1-7879-42D8-89A3-22541B5C9F08}" type="presParOf" srcId="{ADDCBFAE-7070-4D2C-AE7F-3F038DEEF056}" destId="{A0B44619-5ADD-42FE-9B8B-03B411F4F3A8}" srcOrd="4" destOrd="0" presId="urn:microsoft.com/office/officeart/2005/8/layout/venn3"/>
    <dgm:cxn modelId="{04F03773-6332-4C2E-84EA-1F20DDF49855}" type="presParOf" srcId="{ADDCBFAE-7070-4D2C-AE7F-3F038DEEF056}" destId="{D53C0F4E-075D-45B4-9792-7AA8FF35C432}" srcOrd="5" destOrd="0" presId="urn:microsoft.com/office/officeart/2005/8/layout/venn3"/>
    <dgm:cxn modelId="{97D10435-F339-40FC-BBC1-48A46CFF02B9}" type="presParOf" srcId="{ADDCBFAE-7070-4D2C-AE7F-3F038DEEF056}" destId="{C9667A2C-D5BE-4EE0-B07E-24D294292697}" srcOrd="6" destOrd="0" presId="urn:microsoft.com/office/officeart/2005/8/layout/venn3"/>
    <dgm:cxn modelId="{2249A925-2169-4D85-9588-3CE5D36D4CDC}" type="presParOf" srcId="{ADDCBFAE-7070-4D2C-AE7F-3F038DEEF056}" destId="{50D65B16-616B-471D-9B73-20DAB1FBD616}" srcOrd="7" destOrd="0" presId="urn:microsoft.com/office/officeart/2005/8/layout/venn3"/>
    <dgm:cxn modelId="{1076F0CC-1F33-4780-96B7-450E1F7AC2DB}" type="presParOf" srcId="{ADDCBFAE-7070-4D2C-AE7F-3F038DEEF056}" destId="{2865BC9D-4FC7-4335-88A2-0A37C3F10651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</dgm:pt>
    <dgm:pt modelId="{29F5B089-C020-47A1-BA6E-C53ACFE01AFD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>
              <a:solidFill>
                <a:schemeClr val="accent2"/>
              </a:solidFill>
              <a:latin typeface="IRANSans" panose="02040503050201020203" pitchFamily="18" charset="-78"/>
              <a:cs typeface="IRANSans" panose="02040503050201020203" pitchFamily="18" charset="-78"/>
            </a:rPr>
            <a:t>تلاطم</a:t>
          </a:r>
          <a:endParaRPr lang="fa-IR" sz="2200" dirty="0">
            <a:solidFill>
              <a:schemeClr val="accent2"/>
            </a:solidFill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5235256-D067-4271-BB39-BA3EC220D0B7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>
              <a:solidFill>
                <a:schemeClr val="accent2"/>
              </a:solidFill>
              <a:latin typeface="IRANSans" panose="02040503050201020203" pitchFamily="18" charset="-78"/>
              <a:cs typeface="IRANSans" panose="02040503050201020203" pitchFamily="18" charset="-78"/>
            </a:rPr>
            <a:t>حساسیت</a:t>
          </a:r>
          <a:endParaRPr lang="fa-IR" sz="2200" dirty="0">
            <a:solidFill>
              <a:schemeClr val="accent2"/>
            </a:solidFill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75BC23-2EE4-4FF2-A798-32AFA96F15A4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 dirty="0">
              <a:solidFill>
                <a:schemeClr val="accent2"/>
              </a:solidFill>
              <a:latin typeface="IRANSans" panose="02040503050201020203" pitchFamily="18" charset="-78"/>
              <a:cs typeface="IRANSans" panose="02040503050201020203" pitchFamily="18" charset="-78"/>
            </a:rPr>
            <a:t>ریسک نامطلوب</a:t>
          </a: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0D6A351-883B-4D66-AB4E-DE2C9FFAC93F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واریانس</a:t>
          </a: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0FB14B4-47F3-487C-9551-0A5C65EEAE3E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دامنه‌ی تغییرات</a:t>
          </a:r>
        </a:p>
      </dgm:t>
    </dgm:pt>
    <dgm:pt modelId="{D35C45B1-21AE-4BD7-AFC2-A39BACBD29B6}" type="parTrans" cxnId="{B13DFCC6-0625-42C8-9644-E246E9DF05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47D4BA-C2E2-4CCF-BAD8-4A260AEEFA20}" type="sibTrans" cxnId="{B13DFCC6-0625-42C8-9644-E246E9DF05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92659CC-4C1C-42FE-9C60-44221E6D4EA6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دامنه‌ی میان چارکی</a:t>
          </a:r>
        </a:p>
      </dgm:t>
    </dgm:pt>
    <dgm:pt modelId="{B4400EF7-B6BC-40B6-B493-7E17EBCFCF2C}" type="parTrans" cxnId="{F321EACD-A8BA-4D75-9883-085ECA61C48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81994CC-F8F8-40C1-A7C8-B0A07B8817F9}" type="sibTrans" cxnId="{F321EACD-A8BA-4D75-9883-085ECA61C48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E71B1A0-26AB-45DE-AEB8-63EA364C80F9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ضریب تغییرات</a:t>
          </a:r>
        </a:p>
      </dgm:t>
    </dgm:pt>
    <dgm:pt modelId="{42166A87-F96C-40B4-A5F0-0339B9BA1BF7}" type="parTrans" cxnId="{E9DF2393-EF1C-4C53-A98D-BBA059AC5E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AEC6E64-EE82-4990-8DFD-47133F9EB67C}" type="sibTrans" cxnId="{E9DF2393-EF1C-4C53-A98D-BBA059AC5E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802AFEA-D6BF-4435-9337-AEAAF82FE91D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دیرش</a:t>
          </a: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608957-16BD-4D27-B20E-263F8C3281F6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تحدب</a:t>
          </a: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378F2B-9C11-4BAE-BC74-DBABB6C33598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ضریب بتا</a:t>
          </a: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25004D7-C6AA-4204-9549-262323E3EB14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نیم‌واریانس و نیم‌بتا</a:t>
          </a: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B7A8A3F-C0A6-4847-86C6-FCEDF752C394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ارزش در معرض ریسک</a:t>
          </a: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A1C1CF3-E9D4-4461-A742-3E6B047046EC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ریزش مورد انتظار</a:t>
          </a: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4A3CDD-4E3A-4A72-A1B8-43BEA13C703A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200" dirty="0">
              <a:latin typeface="IRANSans" panose="02040503050201020203" pitchFamily="18" charset="-78"/>
              <a:cs typeface="IRANSans" panose="02040503050201020203" pitchFamily="18" charset="-78"/>
            </a:rPr>
            <a:t>سنجه‌های طیفی</a:t>
          </a:r>
        </a:p>
      </dgm:t>
    </dgm:pt>
    <dgm:pt modelId="{3F5DC9C0-021C-4DB2-8244-8B8BBDEF8E74}" type="parTrans" cxnId="{1F39940A-8495-4283-A01E-D3245BADC9C1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4B6DC91-CF6D-427E-B048-CEBFFB65573C}" type="sibTrans" cxnId="{1F39940A-8495-4283-A01E-D3245BADC9C1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B10E217-B516-4154-B609-83285FFF4DFE}" type="pres">
      <dgm:prSet presAssocID="{B03FEEC4-BD42-4FA2-AFF5-06A3CBF58EBF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EB628BD5-65EB-4827-88D9-A8C5337D6653}" type="pres">
      <dgm:prSet presAssocID="{29F5B089-C020-47A1-BA6E-C53ACFE01AFD}" presName="compNode" presStyleCnt="0"/>
      <dgm:spPr/>
    </dgm:pt>
    <dgm:pt modelId="{447DCBBE-19F0-4ACF-AD48-3B1A9F9E6D27}" type="pres">
      <dgm:prSet presAssocID="{29F5B089-C020-47A1-BA6E-C53ACFE01AFD}" presName="aNode" presStyleLbl="bgShp" presStyleIdx="0" presStyleCnt="3"/>
      <dgm:spPr/>
    </dgm:pt>
    <dgm:pt modelId="{108D3FC1-DB6F-4503-AD53-4BDD3EA4356E}" type="pres">
      <dgm:prSet presAssocID="{29F5B089-C020-47A1-BA6E-C53ACFE01AFD}" presName="textNode" presStyleLbl="bgShp" presStyleIdx="0" presStyleCnt="3"/>
      <dgm:spPr/>
    </dgm:pt>
    <dgm:pt modelId="{E7473FB1-1E2D-414A-A9B3-AA756E347246}" type="pres">
      <dgm:prSet presAssocID="{29F5B089-C020-47A1-BA6E-C53ACFE01AFD}" presName="compChildNode" presStyleCnt="0"/>
      <dgm:spPr/>
    </dgm:pt>
    <dgm:pt modelId="{0DD2B5BB-D51C-4447-BAC7-0B9C50617FB4}" type="pres">
      <dgm:prSet presAssocID="{29F5B089-C020-47A1-BA6E-C53ACFE01AFD}" presName="theInnerList" presStyleCnt="0"/>
      <dgm:spPr/>
    </dgm:pt>
    <dgm:pt modelId="{5D9425F7-B242-4F5E-8021-78E624AA6A6A}" type="pres">
      <dgm:prSet presAssocID="{10D6A351-883B-4D66-AB4E-DE2C9FFAC93F}" presName="childNode" presStyleLbl="node1" presStyleIdx="0" presStyleCnt="11">
        <dgm:presLayoutVars>
          <dgm:bulletEnabled val="1"/>
        </dgm:presLayoutVars>
      </dgm:prSet>
      <dgm:spPr/>
    </dgm:pt>
    <dgm:pt modelId="{E4400B28-6A99-4924-BE8A-FA67D36EA72E}" type="pres">
      <dgm:prSet presAssocID="{10D6A351-883B-4D66-AB4E-DE2C9FFAC93F}" presName="aSpace2" presStyleCnt="0"/>
      <dgm:spPr/>
    </dgm:pt>
    <dgm:pt modelId="{FD3ABAEE-6665-4B09-8C03-BA47CC8A7329}" type="pres">
      <dgm:prSet presAssocID="{B0FB14B4-47F3-487C-9551-0A5C65EEAE3E}" presName="childNode" presStyleLbl="node1" presStyleIdx="1" presStyleCnt="11">
        <dgm:presLayoutVars>
          <dgm:bulletEnabled val="1"/>
        </dgm:presLayoutVars>
      </dgm:prSet>
      <dgm:spPr/>
    </dgm:pt>
    <dgm:pt modelId="{AF789B76-E1FD-4584-B9C2-F9C694BF9053}" type="pres">
      <dgm:prSet presAssocID="{B0FB14B4-47F3-487C-9551-0A5C65EEAE3E}" presName="aSpace2" presStyleCnt="0"/>
      <dgm:spPr/>
    </dgm:pt>
    <dgm:pt modelId="{5F99CB1E-7FC8-4305-AAEC-39F99E0FE8B3}" type="pres">
      <dgm:prSet presAssocID="{892659CC-4C1C-42FE-9C60-44221E6D4EA6}" presName="childNode" presStyleLbl="node1" presStyleIdx="2" presStyleCnt="11">
        <dgm:presLayoutVars>
          <dgm:bulletEnabled val="1"/>
        </dgm:presLayoutVars>
      </dgm:prSet>
      <dgm:spPr/>
    </dgm:pt>
    <dgm:pt modelId="{EA6A0B1C-D489-422D-97DD-71A7186601CF}" type="pres">
      <dgm:prSet presAssocID="{892659CC-4C1C-42FE-9C60-44221E6D4EA6}" presName="aSpace2" presStyleCnt="0"/>
      <dgm:spPr/>
    </dgm:pt>
    <dgm:pt modelId="{BE8335A5-90C6-4C26-A367-B2E01DCFAD5D}" type="pres">
      <dgm:prSet presAssocID="{EE71B1A0-26AB-45DE-AEB8-63EA364C80F9}" presName="childNode" presStyleLbl="node1" presStyleIdx="3" presStyleCnt="11">
        <dgm:presLayoutVars>
          <dgm:bulletEnabled val="1"/>
        </dgm:presLayoutVars>
      </dgm:prSet>
      <dgm:spPr/>
    </dgm:pt>
    <dgm:pt modelId="{893ADF51-C842-41B8-B87E-BDCE9EFD39B8}" type="pres">
      <dgm:prSet presAssocID="{29F5B089-C020-47A1-BA6E-C53ACFE01AFD}" presName="aSpace" presStyleCnt="0"/>
      <dgm:spPr/>
    </dgm:pt>
    <dgm:pt modelId="{A65C43F1-20F1-423C-8B83-248F6E0AEB07}" type="pres">
      <dgm:prSet presAssocID="{45235256-D067-4271-BB39-BA3EC220D0B7}" presName="compNode" presStyleCnt="0"/>
      <dgm:spPr/>
    </dgm:pt>
    <dgm:pt modelId="{CBE739A8-E134-4CB8-9D4B-F712BF87F752}" type="pres">
      <dgm:prSet presAssocID="{45235256-D067-4271-BB39-BA3EC220D0B7}" presName="aNode" presStyleLbl="bgShp" presStyleIdx="1" presStyleCnt="3"/>
      <dgm:spPr/>
    </dgm:pt>
    <dgm:pt modelId="{37AE32A8-94ED-422A-9D15-961F39FCC8DE}" type="pres">
      <dgm:prSet presAssocID="{45235256-D067-4271-BB39-BA3EC220D0B7}" presName="textNode" presStyleLbl="bgShp" presStyleIdx="1" presStyleCnt="3"/>
      <dgm:spPr/>
    </dgm:pt>
    <dgm:pt modelId="{F8C9995C-8E3E-4393-9F60-1F050C9EB2CC}" type="pres">
      <dgm:prSet presAssocID="{45235256-D067-4271-BB39-BA3EC220D0B7}" presName="compChildNode" presStyleCnt="0"/>
      <dgm:spPr/>
    </dgm:pt>
    <dgm:pt modelId="{8A60EB9B-C1C3-4F6E-A311-B5D35F36E9FD}" type="pres">
      <dgm:prSet presAssocID="{45235256-D067-4271-BB39-BA3EC220D0B7}" presName="theInnerList" presStyleCnt="0"/>
      <dgm:spPr/>
    </dgm:pt>
    <dgm:pt modelId="{6749774E-ED5E-4331-B916-3E8CF711819F}" type="pres">
      <dgm:prSet presAssocID="{4802AFEA-D6BF-4435-9337-AEAAF82FE91D}" presName="childNode" presStyleLbl="node1" presStyleIdx="4" presStyleCnt="11">
        <dgm:presLayoutVars>
          <dgm:bulletEnabled val="1"/>
        </dgm:presLayoutVars>
      </dgm:prSet>
      <dgm:spPr/>
    </dgm:pt>
    <dgm:pt modelId="{ADB2F7C2-3E15-4475-BE4B-424398DDC599}" type="pres">
      <dgm:prSet presAssocID="{4802AFEA-D6BF-4435-9337-AEAAF82FE91D}" presName="aSpace2" presStyleCnt="0"/>
      <dgm:spPr/>
    </dgm:pt>
    <dgm:pt modelId="{E5AC3CB5-D31A-4E85-B964-E2114D756357}" type="pres">
      <dgm:prSet presAssocID="{B4608957-16BD-4D27-B20E-263F8C3281F6}" presName="childNode" presStyleLbl="node1" presStyleIdx="5" presStyleCnt="11">
        <dgm:presLayoutVars>
          <dgm:bulletEnabled val="1"/>
        </dgm:presLayoutVars>
      </dgm:prSet>
      <dgm:spPr/>
    </dgm:pt>
    <dgm:pt modelId="{F93CC81C-23DD-431B-972A-FEE5BEEB890B}" type="pres">
      <dgm:prSet presAssocID="{B4608957-16BD-4D27-B20E-263F8C3281F6}" presName="aSpace2" presStyleCnt="0"/>
      <dgm:spPr/>
    </dgm:pt>
    <dgm:pt modelId="{E3F7E25F-C3DA-48C8-BD88-8F62387C952B}" type="pres">
      <dgm:prSet presAssocID="{DA378F2B-9C11-4BAE-BC74-DBABB6C33598}" presName="childNode" presStyleLbl="node1" presStyleIdx="6" presStyleCnt="11">
        <dgm:presLayoutVars>
          <dgm:bulletEnabled val="1"/>
        </dgm:presLayoutVars>
      </dgm:prSet>
      <dgm:spPr/>
    </dgm:pt>
    <dgm:pt modelId="{DD01C9CC-E1FD-4A69-9D73-25B961D5FCC8}" type="pres">
      <dgm:prSet presAssocID="{45235256-D067-4271-BB39-BA3EC220D0B7}" presName="aSpace" presStyleCnt="0"/>
      <dgm:spPr/>
    </dgm:pt>
    <dgm:pt modelId="{B9BEFDD4-F65B-46D1-8F23-00A723A49E88}" type="pres">
      <dgm:prSet presAssocID="{F475BC23-2EE4-4FF2-A798-32AFA96F15A4}" presName="compNode" presStyleCnt="0"/>
      <dgm:spPr/>
    </dgm:pt>
    <dgm:pt modelId="{56BBDADB-09BC-4B86-B052-0EDAB6A2F620}" type="pres">
      <dgm:prSet presAssocID="{F475BC23-2EE4-4FF2-A798-32AFA96F15A4}" presName="aNode" presStyleLbl="bgShp" presStyleIdx="2" presStyleCnt="3"/>
      <dgm:spPr/>
    </dgm:pt>
    <dgm:pt modelId="{C0F2C6B3-0D92-456A-9371-B1A9B2C578D9}" type="pres">
      <dgm:prSet presAssocID="{F475BC23-2EE4-4FF2-A798-32AFA96F15A4}" presName="textNode" presStyleLbl="bgShp" presStyleIdx="2" presStyleCnt="3"/>
      <dgm:spPr/>
    </dgm:pt>
    <dgm:pt modelId="{9234C830-9ACE-434D-8A41-BA45BDB39F56}" type="pres">
      <dgm:prSet presAssocID="{F475BC23-2EE4-4FF2-A798-32AFA96F15A4}" presName="compChildNode" presStyleCnt="0"/>
      <dgm:spPr/>
    </dgm:pt>
    <dgm:pt modelId="{7A5A1622-8552-464F-9D07-B6E6E85ADA96}" type="pres">
      <dgm:prSet presAssocID="{F475BC23-2EE4-4FF2-A798-32AFA96F15A4}" presName="theInnerList" presStyleCnt="0"/>
      <dgm:spPr/>
    </dgm:pt>
    <dgm:pt modelId="{B7AD5904-92CB-42E0-B7E8-30872872BB2C}" type="pres">
      <dgm:prSet presAssocID="{B25004D7-C6AA-4204-9549-262323E3EB14}" presName="childNode" presStyleLbl="node1" presStyleIdx="7" presStyleCnt="11">
        <dgm:presLayoutVars>
          <dgm:bulletEnabled val="1"/>
        </dgm:presLayoutVars>
      </dgm:prSet>
      <dgm:spPr/>
    </dgm:pt>
    <dgm:pt modelId="{3F4762EA-F9C8-48CB-A28D-5B769954A6B2}" type="pres">
      <dgm:prSet presAssocID="{B25004D7-C6AA-4204-9549-262323E3EB14}" presName="aSpace2" presStyleCnt="0"/>
      <dgm:spPr/>
    </dgm:pt>
    <dgm:pt modelId="{3B7EF9C0-D27A-4FAC-BB8F-1D7807161326}" type="pres">
      <dgm:prSet presAssocID="{4B7A8A3F-C0A6-4847-86C6-FCEDF752C394}" presName="childNode" presStyleLbl="node1" presStyleIdx="8" presStyleCnt="11">
        <dgm:presLayoutVars>
          <dgm:bulletEnabled val="1"/>
        </dgm:presLayoutVars>
      </dgm:prSet>
      <dgm:spPr/>
    </dgm:pt>
    <dgm:pt modelId="{74923C2C-F79A-4E8A-9CF2-736E2F26D2D2}" type="pres">
      <dgm:prSet presAssocID="{4B7A8A3F-C0A6-4847-86C6-FCEDF752C394}" presName="aSpace2" presStyleCnt="0"/>
      <dgm:spPr/>
    </dgm:pt>
    <dgm:pt modelId="{B5F65438-F943-4133-AA68-315D53BF782B}" type="pres">
      <dgm:prSet presAssocID="{6A1C1CF3-E9D4-4461-A742-3E6B047046EC}" presName="childNode" presStyleLbl="node1" presStyleIdx="9" presStyleCnt="11">
        <dgm:presLayoutVars>
          <dgm:bulletEnabled val="1"/>
        </dgm:presLayoutVars>
      </dgm:prSet>
      <dgm:spPr/>
    </dgm:pt>
    <dgm:pt modelId="{5AC5B4E4-B38B-4044-9963-788EC6DD2398}" type="pres">
      <dgm:prSet presAssocID="{6A1C1CF3-E9D4-4461-A742-3E6B047046EC}" presName="aSpace2" presStyleCnt="0"/>
      <dgm:spPr/>
    </dgm:pt>
    <dgm:pt modelId="{A380DD32-EF54-48C9-B15F-8991A87ADC4D}" type="pres">
      <dgm:prSet presAssocID="{DB4A3CDD-4E3A-4A72-A1B8-43BEA13C703A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1F39940A-8495-4283-A01E-D3245BADC9C1}" srcId="{F475BC23-2EE4-4FF2-A798-32AFA96F15A4}" destId="{DB4A3CDD-4E3A-4A72-A1B8-43BEA13C703A}" srcOrd="3" destOrd="0" parTransId="{3F5DC9C0-021C-4DB2-8244-8B8BBDEF8E74}" sibTransId="{E4B6DC91-CF6D-427E-B048-CEBFFB65573C}"/>
    <dgm:cxn modelId="{B070C50E-AA5A-4639-A8F5-6A10582AD806}" type="presOf" srcId="{45235256-D067-4271-BB39-BA3EC220D0B7}" destId="{CBE739A8-E134-4CB8-9D4B-F712BF87F752}" srcOrd="0" destOrd="0" presId="urn:microsoft.com/office/officeart/2005/8/layout/lProcess2"/>
    <dgm:cxn modelId="{69F3AF20-6C0D-4160-A4C4-45525BD61DFE}" type="presOf" srcId="{6A1C1CF3-E9D4-4461-A742-3E6B047046EC}" destId="{B5F65438-F943-4133-AA68-315D53BF782B}" srcOrd="0" destOrd="0" presId="urn:microsoft.com/office/officeart/2005/8/layout/lProcess2"/>
    <dgm:cxn modelId="{5C4C962B-F7E4-4F40-B6B1-17C2D9EA6615}" type="presOf" srcId="{F475BC23-2EE4-4FF2-A798-32AFA96F15A4}" destId="{C0F2C6B3-0D92-456A-9371-B1A9B2C578D9}" srcOrd="1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683C83E-E55B-46A2-8592-9E7F1129DDFB}" type="presOf" srcId="{B03FEEC4-BD42-4FA2-AFF5-06A3CBF58EBF}" destId="{EB10E217-B516-4154-B609-83285FFF4DFE}" srcOrd="0" destOrd="0" presId="urn:microsoft.com/office/officeart/2005/8/layout/lProcess2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385E3E4F-5FA6-49E3-9AB2-0A0459AB8B79}" type="presOf" srcId="{29F5B089-C020-47A1-BA6E-C53ACFE01AFD}" destId="{108D3FC1-DB6F-4503-AD53-4BDD3EA4356E}" srcOrd="1" destOrd="0" presId="urn:microsoft.com/office/officeart/2005/8/layout/lProcess2"/>
    <dgm:cxn modelId="{0731F050-9F16-47A2-B6D8-D7B784A55929}" type="presOf" srcId="{F475BC23-2EE4-4FF2-A798-32AFA96F15A4}" destId="{56BBDADB-09BC-4B86-B052-0EDAB6A2F620}" srcOrd="0" destOrd="0" presId="urn:microsoft.com/office/officeart/2005/8/layout/lProcess2"/>
    <dgm:cxn modelId="{C78AA572-D7A0-48AB-A7F5-735D92F64399}" type="presOf" srcId="{B0FB14B4-47F3-487C-9551-0A5C65EEAE3E}" destId="{FD3ABAEE-6665-4B09-8C03-BA47CC8A7329}" srcOrd="0" destOrd="0" presId="urn:microsoft.com/office/officeart/2005/8/layout/lProcess2"/>
    <dgm:cxn modelId="{74468377-992B-4C2A-B29D-711C0B6D3810}" type="presOf" srcId="{B25004D7-C6AA-4204-9549-262323E3EB14}" destId="{B7AD5904-92CB-42E0-B7E8-30872872BB2C}" srcOrd="0" destOrd="0" presId="urn:microsoft.com/office/officeart/2005/8/layout/lProcess2"/>
    <dgm:cxn modelId="{A2C1A65A-97FA-4181-AD58-851C52AA9353}" type="presOf" srcId="{4B7A8A3F-C0A6-4847-86C6-FCEDF752C394}" destId="{3B7EF9C0-D27A-4FAC-BB8F-1D7807161326}" srcOrd="0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E9DF2393-EF1C-4C53-A98D-BBA059AC5E16}" srcId="{29F5B089-C020-47A1-BA6E-C53ACFE01AFD}" destId="{EE71B1A0-26AB-45DE-AEB8-63EA364C80F9}" srcOrd="3" destOrd="0" parTransId="{42166A87-F96C-40B4-A5F0-0339B9BA1BF7}" sibTransId="{2AEC6E64-EE82-4990-8DFD-47133F9EB67C}"/>
    <dgm:cxn modelId="{A605F6A0-3756-4DCB-AA1C-202241917067}" type="presOf" srcId="{892659CC-4C1C-42FE-9C60-44221E6D4EA6}" destId="{5F99CB1E-7FC8-4305-AAEC-39F99E0FE8B3}" srcOrd="0" destOrd="0" presId="urn:microsoft.com/office/officeart/2005/8/layout/lProcess2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13E195A5-FE99-4C38-AEF6-16FB818FBE48}" type="presOf" srcId="{B4608957-16BD-4D27-B20E-263F8C3281F6}" destId="{E5AC3CB5-D31A-4E85-B964-E2114D756357}" srcOrd="0" destOrd="0" presId="urn:microsoft.com/office/officeart/2005/8/layout/lProcess2"/>
    <dgm:cxn modelId="{9B4389AC-3F38-4A2D-8341-6AA0C699EE07}" type="presOf" srcId="{DB4A3CDD-4E3A-4A72-A1B8-43BEA13C703A}" destId="{A380DD32-EF54-48C9-B15F-8991A87ADC4D}" srcOrd="0" destOrd="0" presId="urn:microsoft.com/office/officeart/2005/8/layout/lProcess2"/>
    <dgm:cxn modelId="{02F1A6C3-FE2B-4D34-8D14-F6049A5C06BC}" type="presOf" srcId="{29F5B089-C020-47A1-BA6E-C53ACFE01AFD}" destId="{447DCBBE-19F0-4ACF-AD48-3B1A9F9E6D27}" srcOrd="0" destOrd="0" presId="urn:microsoft.com/office/officeart/2005/8/layout/lProcess2"/>
    <dgm:cxn modelId="{32FCB7C4-F8AD-4B59-99C7-3B30F7B1698D}" type="presOf" srcId="{DA378F2B-9C11-4BAE-BC74-DBABB6C33598}" destId="{E3F7E25F-C3DA-48C8-BD88-8F62387C952B}" srcOrd="0" destOrd="0" presId="urn:microsoft.com/office/officeart/2005/8/layout/lProcess2"/>
    <dgm:cxn modelId="{B13DFCC6-0625-42C8-9644-E246E9DF0587}" srcId="{29F5B089-C020-47A1-BA6E-C53ACFE01AFD}" destId="{B0FB14B4-47F3-487C-9551-0A5C65EEAE3E}" srcOrd="1" destOrd="0" parTransId="{D35C45B1-21AE-4BD7-AFC2-A39BACBD29B6}" sibTransId="{DB47D4BA-C2E2-4CCF-BAD8-4A260AEEFA20}"/>
    <dgm:cxn modelId="{F321EACD-A8BA-4D75-9883-085ECA61C482}" srcId="{29F5B089-C020-47A1-BA6E-C53ACFE01AFD}" destId="{892659CC-4C1C-42FE-9C60-44221E6D4EA6}" srcOrd="2" destOrd="0" parTransId="{B4400EF7-B6BC-40B6-B493-7E17EBCFCF2C}" sibTransId="{281994CC-F8F8-40C1-A7C8-B0A07B8817F9}"/>
    <dgm:cxn modelId="{81B75BD5-D80B-4F24-AC64-0171054A02AE}" type="presOf" srcId="{45235256-D067-4271-BB39-BA3EC220D0B7}" destId="{37AE32A8-94ED-422A-9D15-961F39FCC8DE}" srcOrd="1" destOrd="0" presId="urn:microsoft.com/office/officeart/2005/8/layout/lProcess2"/>
    <dgm:cxn modelId="{B6E654DF-0388-4D57-B359-890D7C9E4ED6}" type="presOf" srcId="{EE71B1A0-26AB-45DE-AEB8-63EA364C80F9}" destId="{BE8335A5-90C6-4C26-A367-B2E01DCFAD5D}" srcOrd="0" destOrd="0" presId="urn:microsoft.com/office/officeart/2005/8/layout/lProcess2"/>
    <dgm:cxn modelId="{9C011CE0-538D-4CA9-BFF9-5E9AB636101B}" type="presOf" srcId="{4802AFEA-D6BF-4435-9337-AEAAF82FE91D}" destId="{6749774E-ED5E-4331-B916-3E8CF711819F}" srcOrd="0" destOrd="0" presId="urn:microsoft.com/office/officeart/2005/8/layout/lProcess2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23586BEE-6FDA-42D2-AE9B-3B6528916ABB}" type="presOf" srcId="{10D6A351-883B-4D66-AB4E-DE2C9FFAC93F}" destId="{5D9425F7-B242-4F5E-8021-78E624AA6A6A}" srcOrd="0" destOrd="0" presId="urn:microsoft.com/office/officeart/2005/8/layout/lProcess2"/>
    <dgm:cxn modelId="{29F6BAF3-1CB4-400B-9A43-37ACD215D814}" type="presParOf" srcId="{EB10E217-B516-4154-B609-83285FFF4DFE}" destId="{EB628BD5-65EB-4827-88D9-A8C5337D6653}" srcOrd="0" destOrd="0" presId="urn:microsoft.com/office/officeart/2005/8/layout/lProcess2"/>
    <dgm:cxn modelId="{10CC71A0-82E2-4BB8-97E4-D80EA64EE93D}" type="presParOf" srcId="{EB628BD5-65EB-4827-88D9-A8C5337D6653}" destId="{447DCBBE-19F0-4ACF-AD48-3B1A9F9E6D27}" srcOrd="0" destOrd="0" presId="urn:microsoft.com/office/officeart/2005/8/layout/lProcess2"/>
    <dgm:cxn modelId="{84DEB551-07FA-4CA0-BD85-6D6473312572}" type="presParOf" srcId="{EB628BD5-65EB-4827-88D9-A8C5337D6653}" destId="{108D3FC1-DB6F-4503-AD53-4BDD3EA4356E}" srcOrd="1" destOrd="0" presId="urn:microsoft.com/office/officeart/2005/8/layout/lProcess2"/>
    <dgm:cxn modelId="{306AE763-5E81-41C1-94A4-E4A6959D56FE}" type="presParOf" srcId="{EB628BD5-65EB-4827-88D9-A8C5337D6653}" destId="{E7473FB1-1E2D-414A-A9B3-AA756E347246}" srcOrd="2" destOrd="0" presId="urn:microsoft.com/office/officeart/2005/8/layout/lProcess2"/>
    <dgm:cxn modelId="{D37F5B55-1823-42A4-9689-4D0FD4AC87A4}" type="presParOf" srcId="{E7473FB1-1E2D-414A-A9B3-AA756E347246}" destId="{0DD2B5BB-D51C-4447-BAC7-0B9C50617FB4}" srcOrd="0" destOrd="0" presId="urn:microsoft.com/office/officeart/2005/8/layout/lProcess2"/>
    <dgm:cxn modelId="{0F288EEE-76E5-4713-8828-B3B073BAD16E}" type="presParOf" srcId="{0DD2B5BB-D51C-4447-BAC7-0B9C50617FB4}" destId="{5D9425F7-B242-4F5E-8021-78E624AA6A6A}" srcOrd="0" destOrd="0" presId="urn:microsoft.com/office/officeart/2005/8/layout/lProcess2"/>
    <dgm:cxn modelId="{48F46164-F0C7-4569-8E6E-24F99D47C464}" type="presParOf" srcId="{0DD2B5BB-D51C-4447-BAC7-0B9C50617FB4}" destId="{E4400B28-6A99-4924-BE8A-FA67D36EA72E}" srcOrd="1" destOrd="0" presId="urn:microsoft.com/office/officeart/2005/8/layout/lProcess2"/>
    <dgm:cxn modelId="{57744FE9-FA72-4020-A051-5F4FC193A99A}" type="presParOf" srcId="{0DD2B5BB-D51C-4447-BAC7-0B9C50617FB4}" destId="{FD3ABAEE-6665-4B09-8C03-BA47CC8A7329}" srcOrd="2" destOrd="0" presId="urn:microsoft.com/office/officeart/2005/8/layout/lProcess2"/>
    <dgm:cxn modelId="{490328E6-CDCD-4FA9-806F-6505CA3855DB}" type="presParOf" srcId="{0DD2B5BB-D51C-4447-BAC7-0B9C50617FB4}" destId="{AF789B76-E1FD-4584-B9C2-F9C694BF9053}" srcOrd="3" destOrd="0" presId="urn:microsoft.com/office/officeart/2005/8/layout/lProcess2"/>
    <dgm:cxn modelId="{B6509258-242B-43CA-A8F0-16FDEAA61FC1}" type="presParOf" srcId="{0DD2B5BB-D51C-4447-BAC7-0B9C50617FB4}" destId="{5F99CB1E-7FC8-4305-AAEC-39F99E0FE8B3}" srcOrd="4" destOrd="0" presId="urn:microsoft.com/office/officeart/2005/8/layout/lProcess2"/>
    <dgm:cxn modelId="{5E68C90B-DFBD-4566-BB86-6C256EFAEC98}" type="presParOf" srcId="{0DD2B5BB-D51C-4447-BAC7-0B9C50617FB4}" destId="{EA6A0B1C-D489-422D-97DD-71A7186601CF}" srcOrd="5" destOrd="0" presId="urn:microsoft.com/office/officeart/2005/8/layout/lProcess2"/>
    <dgm:cxn modelId="{76286C9B-9F76-40A2-A742-9A9EAAAC18EA}" type="presParOf" srcId="{0DD2B5BB-D51C-4447-BAC7-0B9C50617FB4}" destId="{BE8335A5-90C6-4C26-A367-B2E01DCFAD5D}" srcOrd="6" destOrd="0" presId="urn:microsoft.com/office/officeart/2005/8/layout/lProcess2"/>
    <dgm:cxn modelId="{99911110-7DC2-4BB6-B751-F3B724FD3DD7}" type="presParOf" srcId="{EB10E217-B516-4154-B609-83285FFF4DFE}" destId="{893ADF51-C842-41B8-B87E-BDCE9EFD39B8}" srcOrd="1" destOrd="0" presId="urn:microsoft.com/office/officeart/2005/8/layout/lProcess2"/>
    <dgm:cxn modelId="{759ADA7E-2D8B-4D62-ABF0-0F392E6E3BFB}" type="presParOf" srcId="{EB10E217-B516-4154-B609-83285FFF4DFE}" destId="{A65C43F1-20F1-423C-8B83-248F6E0AEB07}" srcOrd="2" destOrd="0" presId="urn:microsoft.com/office/officeart/2005/8/layout/lProcess2"/>
    <dgm:cxn modelId="{C05631C3-788C-4442-A5BD-85E597CBA1C0}" type="presParOf" srcId="{A65C43F1-20F1-423C-8B83-248F6E0AEB07}" destId="{CBE739A8-E134-4CB8-9D4B-F712BF87F752}" srcOrd="0" destOrd="0" presId="urn:microsoft.com/office/officeart/2005/8/layout/lProcess2"/>
    <dgm:cxn modelId="{2510CDF1-9A1C-4455-8460-1FC497E323D2}" type="presParOf" srcId="{A65C43F1-20F1-423C-8B83-248F6E0AEB07}" destId="{37AE32A8-94ED-422A-9D15-961F39FCC8DE}" srcOrd="1" destOrd="0" presId="urn:microsoft.com/office/officeart/2005/8/layout/lProcess2"/>
    <dgm:cxn modelId="{38AE32A7-BC8E-4C27-9CB7-4AEF75DAC0D3}" type="presParOf" srcId="{A65C43F1-20F1-423C-8B83-248F6E0AEB07}" destId="{F8C9995C-8E3E-4393-9F60-1F050C9EB2CC}" srcOrd="2" destOrd="0" presId="urn:microsoft.com/office/officeart/2005/8/layout/lProcess2"/>
    <dgm:cxn modelId="{7FCE5B9B-5E68-4D2A-8E6D-017AE9FC83CB}" type="presParOf" srcId="{F8C9995C-8E3E-4393-9F60-1F050C9EB2CC}" destId="{8A60EB9B-C1C3-4F6E-A311-B5D35F36E9FD}" srcOrd="0" destOrd="0" presId="urn:microsoft.com/office/officeart/2005/8/layout/lProcess2"/>
    <dgm:cxn modelId="{2B9FAB53-6A44-4CE2-9EAA-729CC0C19C48}" type="presParOf" srcId="{8A60EB9B-C1C3-4F6E-A311-B5D35F36E9FD}" destId="{6749774E-ED5E-4331-B916-3E8CF711819F}" srcOrd="0" destOrd="0" presId="urn:microsoft.com/office/officeart/2005/8/layout/lProcess2"/>
    <dgm:cxn modelId="{C725831F-B8FF-4727-8C18-832A899EC6C1}" type="presParOf" srcId="{8A60EB9B-C1C3-4F6E-A311-B5D35F36E9FD}" destId="{ADB2F7C2-3E15-4475-BE4B-424398DDC599}" srcOrd="1" destOrd="0" presId="urn:microsoft.com/office/officeart/2005/8/layout/lProcess2"/>
    <dgm:cxn modelId="{41E67F70-506E-4847-B931-913732711D1D}" type="presParOf" srcId="{8A60EB9B-C1C3-4F6E-A311-B5D35F36E9FD}" destId="{E5AC3CB5-D31A-4E85-B964-E2114D756357}" srcOrd="2" destOrd="0" presId="urn:microsoft.com/office/officeart/2005/8/layout/lProcess2"/>
    <dgm:cxn modelId="{51D79CDF-A2F2-4A01-A24B-E778F536575D}" type="presParOf" srcId="{8A60EB9B-C1C3-4F6E-A311-B5D35F36E9FD}" destId="{F93CC81C-23DD-431B-972A-FEE5BEEB890B}" srcOrd="3" destOrd="0" presId="urn:microsoft.com/office/officeart/2005/8/layout/lProcess2"/>
    <dgm:cxn modelId="{9119FCB8-5D31-4688-8BC0-68D45EA32784}" type="presParOf" srcId="{8A60EB9B-C1C3-4F6E-A311-B5D35F36E9FD}" destId="{E3F7E25F-C3DA-48C8-BD88-8F62387C952B}" srcOrd="4" destOrd="0" presId="urn:microsoft.com/office/officeart/2005/8/layout/lProcess2"/>
    <dgm:cxn modelId="{24F57D67-4EFF-4BC3-979E-7627D2B5C911}" type="presParOf" srcId="{EB10E217-B516-4154-B609-83285FFF4DFE}" destId="{DD01C9CC-E1FD-4A69-9D73-25B961D5FCC8}" srcOrd="3" destOrd="0" presId="urn:microsoft.com/office/officeart/2005/8/layout/lProcess2"/>
    <dgm:cxn modelId="{9E6BB7A6-E438-4DCB-8178-1C2416031D3E}" type="presParOf" srcId="{EB10E217-B516-4154-B609-83285FFF4DFE}" destId="{B9BEFDD4-F65B-46D1-8F23-00A723A49E88}" srcOrd="4" destOrd="0" presId="urn:microsoft.com/office/officeart/2005/8/layout/lProcess2"/>
    <dgm:cxn modelId="{7116DA4B-80DE-44DB-9092-903256C43A52}" type="presParOf" srcId="{B9BEFDD4-F65B-46D1-8F23-00A723A49E88}" destId="{56BBDADB-09BC-4B86-B052-0EDAB6A2F620}" srcOrd="0" destOrd="0" presId="urn:microsoft.com/office/officeart/2005/8/layout/lProcess2"/>
    <dgm:cxn modelId="{66B85D06-D1AC-43C9-AA35-7DE84CB890CD}" type="presParOf" srcId="{B9BEFDD4-F65B-46D1-8F23-00A723A49E88}" destId="{C0F2C6B3-0D92-456A-9371-B1A9B2C578D9}" srcOrd="1" destOrd="0" presId="urn:microsoft.com/office/officeart/2005/8/layout/lProcess2"/>
    <dgm:cxn modelId="{46004BAC-BD59-4EF8-8B23-E904C6032C7F}" type="presParOf" srcId="{B9BEFDD4-F65B-46D1-8F23-00A723A49E88}" destId="{9234C830-9ACE-434D-8A41-BA45BDB39F56}" srcOrd="2" destOrd="0" presId="urn:microsoft.com/office/officeart/2005/8/layout/lProcess2"/>
    <dgm:cxn modelId="{ABB25D56-7EE2-4DC7-B63C-65A79F491E00}" type="presParOf" srcId="{9234C830-9ACE-434D-8A41-BA45BDB39F56}" destId="{7A5A1622-8552-464F-9D07-B6E6E85ADA96}" srcOrd="0" destOrd="0" presId="urn:microsoft.com/office/officeart/2005/8/layout/lProcess2"/>
    <dgm:cxn modelId="{CB2720B1-7F37-4037-A939-E7685EF8FEF6}" type="presParOf" srcId="{7A5A1622-8552-464F-9D07-B6E6E85ADA96}" destId="{B7AD5904-92CB-42E0-B7E8-30872872BB2C}" srcOrd="0" destOrd="0" presId="urn:microsoft.com/office/officeart/2005/8/layout/lProcess2"/>
    <dgm:cxn modelId="{19E496A9-43C9-4AA4-A184-3C10FF83E3A2}" type="presParOf" srcId="{7A5A1622-8552-464F-9D07-B6E6E85ADA96}" destId="{3F4762EA-F9C8-48CB-A28D-5B769954A6B2}" srcOrd="1" destOrd="0" presId="urn:microsoft.com/office/officeart/2005/8/layout/lProcess2"/>
    <dgm:cxn modelId="{20D58395-E249-4B9E-B22D-04445ABF24A5}" type="presParOf" srcId="{7A5A1622-8552-464F-9D07-B6E6E85ADA96}" destId="{3B7EF9C0-D27A-4FAC-BB8F-1D7807161326}" srcOrd="2" destOrd="0" presId="urn:microsoft.com/office/officeart/2005/8/layout/lProcess2"/>
    <dgm:cxn modelId="{74999732-83D2-45D5-9F68-559D55429340}" type="presParOf" srcId="{7A5A1622-8552-464F-9D07-B6E6E85ADA96}" destId="{74923C2C-F79A-4E8A-9CF2-736E2F26D2D2}" srcOrd="3" destOrd="0" presId="urn:microsoft.com/office/officeart/2005/8/layout/lProcess2"/>
    <dgm:cxn modelId="{DE854327-3D99-4A34-BD5D-C0DE7CF1D2C3}" type="presParOf" srcId="{7A5A1622-8552-464F-9D07-B6E6E85ADA96}" destId="{B5F65438-F943-4133-AA68-315D53BF782B}" srcOrd="4" destOrd="0" presId="urn:microsoft.com/office/officeart/2005/8/layout/lProcess2"/>
    <dgm:cxn modelId="{7CA987DF-81E8-4B1E-8B7E-1759EE0375CB}" type="presParOf" srcId="{7A5A1622-8552-464F-9D07-B6E6E85ADA96}" destId="{5AC5B4E4-B38B-4044-9963-788EC6DD2398}" srcOrd="5" destOrd="0" presId="urn:microsoft.com/office/officeart/2005/8/layout/lProcess2"/>
    <dgm:cxn modelId="{A42770CA-0B94-4596-84A0-90249B7B8579}" type="presParOf" srcId="{7A5A1622-8552-464F-9D07-B6E6E85ADA96}" destId="{A380DD32-EF54-48C9-B15F-8991A87ADC4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</dgm:pt>
    <dgm:pt modelId="{31D0CAAD-DE52-43DF-99B5-7C406595952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00B05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rtl="0"/>
          <a:r>
            <a:rPr lang="fa-IR" sz="2000" dirty="0">
              <a:latin typeface="IRANSans" panose="02040503050201020203" pitchFamily="18" charset="-78"/>
              <a:cs typeface="IRANSans" panose="02040503050201020203" pitchFamily="18" charset="-78"/>
            </a:rPr>
            <a:t>مزایا</a:t>
          </a:r>
        </a:p>
      </dgm:t>
    </dgm:pt>
    <dgm:pt modelId="{79DA2DA9-B930-4E73-AF61-104C95EC29AC}" type="par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179A3A6-DFA2-44C0-991F-2CB2D583E5D2}" type="sib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شفاف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متن‌باز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حریم خصوصی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رشد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0A77274-5B0E-4795-B7B0-35249E46106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تغییرناپذیر</a:t>
          </a:r>
        </a:p>
      </dgm:t>
    </dgm:pt>
    <dgm:pt modelId="{E6C3D92C-1037-4761-BC19-7FAB1D410153}" type="parTrans" cxnId="{EF6917D4-0B2C-4B10-A220-BB4FA41FA3B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531A6D5-6E3A-4165-A284-F1B35CF9B2A4}" type="sibTrans" cxnId="{EF6917D4-0B2C-4B10-A220-BB4FA41FA3B2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5EA6922-6B64-4D78-98F8-1F84477FEB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نامتمرکز</a:t>
          </a:r>
        </a:p>
      </dgm:t>
    </dgm:pt>
    <dgm:pt modelId="{D65F7498-B189-4B0D-AA47-6B26A7B4F121}" type="parTrans" cxnId="{99431E08-9E93-4601-9109-B640E4A8032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928DD1A-3042-4141-A787-6413FB9221F7}" type="sibTrans" cxnId="{99431E08-9E93-4601-9109-B640E4A80324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316990A-B779-43AA-B752-691E60CEDE5C}" type="pres">
      <dgm:prSet presAssocID="{10605328-F93A-4DF8-8448-C004C34D88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EA8CB0-2853-484D-9CB6-E101E6F0A87E}" type="pres">
      <dgm:prSet presAssocID="{31D0CAAD-DE52-43DF-99B5-7C406595952A}" presName="centerShape" presStyleLbl="node0" presStyleIdx="0" presStyleCnt="1" custScaleX="163334" custScaleY="163332"/>
      <dgm:spPr/>
    </dgm:pt>
    <dgm:pt modelId="{CE6F82E8-4759-41FC-BCB2-04D496C602DF}" type="pres">
      <dgm:prSet presAssocID="{05EA6922-6B64-4D78-98F8-1F84477FEBFB}" presName="node" presStyleLbl="node1" presStyleIdx="0" presStyleCnt="6" custScaleX="153687" custScaleY="153687">
        <dgm:presLayoutVars>
          <dgm:bulletEnabled val="1"/>
        </dgm:presLayoutVars>
      </dgm:prSet>
      <dgm:spPr/>
    </dgm:pt>
    <dgm:pt modelId="{494CDF6B-BB91-4939-BA58-38F91FE67833}" type="pres">
      <dgm:prSet presAssocID="{05EA6922-6B64-4D78-98F8-1F84477FEBFB}" presName="dummy" presStyleCnt="0"/>
      <dgm:spPr/>
    </dgm:pt>
    <dgm:pt modelId="{CAF989EB-CCC7-46DA-A3DB-E5E8D9F29EFF}" type="pres">
      <dgm:prSet presAssocID="{4928DD1A-3042-4141-A787-6413FB9221F7}" presName="sibTrans" presStyleLbl="sibTrans2D1" presStyleIdx="0" presStyleCnt="6"/>
      <dgm:spPr/>
    </dgm:pt>
    <dgm:pt modelId="{82A2F164-D406-46C6-A1F4-3B3647828FD7}" type="pres">
      <dgm:prSet presAssocID="{60A77274-5B0E-4795-B7B0-35249E461062}" presName="node" presStyleLbl="node1" presStyleIdx="1" presStyleCnt="6" custScaleX="153687" custScaleY="153687">
        <dgm:presLayoutVars>
          <dgm:bulletEnabled val="1"/>
        </dgm:presLayoutVars>
      </dgm:prSet>
      <dgm:spPr/>
    </dgm:pt>
    <dgm:pt modelId="{0654F3D8-7003-4EEC-ABD2-D7574C998469}" type="pres">
      <dgm:prSet presAssocID="{60A77274-5B0E-4795-B7B0-35249E461062}" presName="dummy" presStyleCnt="0"/>
      <dgm:spPr/>
    </dgm:pt>
    <dgm:pt modelId="{D6787262-E64D-4646-AC02-600A479A5637}" type="pres">
      <dgm:prSet presAssocID="{9531A6D5-6E3A-4165-A284-F1B35CF9B2A4}" presName="sibTrans" presStyleLbl="sibTrans2D1" presStyleIdx="1" presStyleCnt="6"/>
      <dgm:spPr/>
    </dgm:pt>
    <dgm:pt modelId="{0022011A-73BC-42D3-8EE2-23CCE342A0DC}" type="pres">
      <dgm:prSet presAssocID="{4ECBF453-9D4E-45A5-BBBE-F0AF8D7DD8B3}" presName="node" presStyleLbl="node1" presStyleIdx="2" presStyleCnt="6" custScaleX="153687" custScaleY="153687">
        <dgm:presLayoutVars>
          <dgm:bulletEnabled val="1"/>
        </dgm:presLayoutVars>
      </dgm:prSet>
      <dgm:spPr/>
    </dgm:pt>
    <dgm:pt modelId="{A575425E-BDFC-4D3C-9B32-5704CC3EB532}" type="pres">
      <dgm:prSet presAssocID="{4ECBF453-9D4E-45A5-BBBE-F0AF8D7DD8B3}" presName="dummy" presStyleCnt="0"/>
      <dgm:spPr/>
    </dgm:pt>
    <dgm:pt modelId="{E2BD9942-63C9-440E-91DF-5B63D80FA36A}" type="pres">
      <dgm:prSet presAssocID="{32D7B224-9408-47CB-ACB9-72765BF31A0D}" presName="sibTrans" presStyleLbl="sibTrans2D1" presStyleIdx="2" presStyleCnt="6"/>
      <dgm:spPr/>
    </dgm:pt>
    <dgm:pt modelId="{60D14B19-3833-461B-91B4-379736BC5446}" type="pres">
      <dgm:prSet presAssocID="{3B54D73C-9F19-4CD9-AED0-2E0F88FE8F2B}" presName="node" presStyleLbl="node1" presStyleIdx="3" presStyleCnt="6" custScaleX="153687" custScaleY="153687">
        <dgm:presLayoutVars>
          <dgm:bulletEnabled val="1"/>
        </dgm:presLayoutVars>
      </dgm:prSet>
      <dgm:spPr/>
    </dgm:pt>
    <dgm:pt modelId="{514AFA55-2E67-4838-933A-1E4065102221}" type="pres">
      <dgm:prSet presAssocID="{3B54D73C-9F19-4CD9-AED0-2E0F88FE8F2B}" presName="dummy" presStyleCnt="0"/>
      <dgm:spPr/>
    </dgm:pt>
    <dgm:pt modelId="{D08858D1-BCFB-487E-87CF-798491A7EDA3}" type="pres">
      <dgm:prSet presAssocID="{C5121453-5E78-4320-9DC1-B0C746108809}" presName="sibTrans" presStyleLbl="sibTrans2D1" presStyleIdx="3" presStyleCnt="6"/>
      <dgm:spPr/>
    </dgm:pt>
    <dgm:pt modelId="{007E3EE1-3F15-455A-A016-22D9B8DECA83}" type="pres">
      <dgm:prSet presAssocID="{82CF854B-82AD-4FB3-B5D2-96BF8DC76A15}" presName="node" presStyleLbl="node1" presStyleIdx="4" presStyleCnt="6" custScaleX="153687" custScaleY="153687">
        <dgm:presLayoutVars>
          <dgm:bulletEnabled val="1"/>
        </dgm:presLayoutVars>
      </dgm:prSet>
      <dgm:spPr/>
    </dgm:pt>
    <dgm:pt modelId="{AF1F8744-8868-40C7-A962-0ABC6728D2E5}" type="pres">
      <dgm:prSet presAssocID="{82CF854B-82AD-4FB3-B5D2-96BF8DC76A15}" presName="dummy" presStyleCnt="0"/>
      <dgm:spPr/>
    </dgm:pt>
    <dgm:pt modelId="{8628EF1C-8A31-419C-A6D4-8ADC64841D99}" type="pres">
      <dgm:prSet presAssocID="{4460176E-5645-4A77-B4BF-C4621324EB92}" presName="sibTrans" presStyleLbl="sibTrans2D1" presStyleIdx="4" presStyleCnt="6"/>
      <dgm:spPr/>
    </dgm:pt>
    <dgm:pt modelId="{5BD731BF-210C-4984-888D-072E3123C34F}" type="pres">
      <dgm:prSet presAssocID="{1CF15906-17DD-4BD4-BAD5-3A70FE894967}" presName="node" presStyleLbl="node1" presStyleIdx="5" presStyleCnt="6" custScaleX="153687" custScaleY="153687">
        <dgm:presLayoutVars>
          <dgm:bulletEnabled val="1"/>
        </dgm:presLayoutVars>
      </dgm:prSet>
      <dgm:spPr/>
    </dgm:pt>
    <dgm:pt modelId="{F65DF832-0F36-432B-BFB8-978515E0631C}" type="pres">
      <dgm:prSet presAssocID="{1CF15906-17DD-4BD4-BAD5-3A70FE894967}" presName="dummy" presStyleCnt="0"/>
      <dgm:spPr/>
    </dgm:pt>
    <dgm:pt modelId="{371DB5BC-2627-4DFE-990C-E0D38B34C23E}" type="pres">
      <dgm:prSet presAssocID="{7797130C-32EE-4D59-95D1-DC6862B71258}" presName="sibTrans" presStyleLbl="sibTrans2D1" presStyleIdx="5" presStyleCnt="6"/>
      <dgm:spPr/>
    </dgm:pt>
  </dgm:ptLst>
  <dgm:cxnLst>
    <dgm:cxn modelId="{2D596D00-7E9D-4D2F-AD19-202501220A07}" srcId="{31D0CAAD-DE52-43DF-99B5-7C406595952A}" destId="{82CF854B-82AD-4FB3-B5D2-96BF8DC76A15}" srcOrd="4" destOrd="0" parTransId="{405BBF58-9CAD-44A3-B6B2-2972D24CD4B8}" sibTransId="{4460176E-5645-4A77-B4BF-C4621324EB92}"/>
    <dgm:cxn modelId="{B0DC1F06-6FDF-46E5-BE57-5EEB33BC6347}" type="presOf" srcId="{4ECBF453-9D4E-45A5-BBBE-F0AF8D7DD8B3}" destId="{0022011A-73BC-42D3-8EE2-23CCE342A0DC}" srcOrd="0" destOrd="0" presId="urn:microsoft.com/office/officeart/2005/8/layout/radial6"/>
    <dgm:cxn modelId="{99431E08-9E93-4601-9109-B640E4A80324}" srcId="{31D0CAAD-DE52-43DF-99B5-7C406595952A}" destId="{05EA6922-6B64-4D78-98F8-1F84477FEBFB}" srcOrd="0" destOrd="0" parTransId="{D65F7498-B189-4B0D-AA47-6B26A7B4F121}" sibTransId="{4928DD1A-3042-4141-A787-6413FB9221F7}"/>
    <dgm:cxn modelId="{00467815-0CB5-4F9B-9B56-642138DA7F64}" type="presOf" srcId="{05EA6922-6B64-4D78-98F8-1F84477FEBFB}" destId="{CE6F82E8-4759-41FC-BCB2-04D496C602DF}" srcOrd="0" destOrd="0" presId="urn:microsoft.com/office/officeart/2005/8/layout/radial6"/>
    <dgm:cxn modelId="{1EEAD015-59ED-432F-A8AC-CFCF76CAF179}" type="presOf" srcId="{9531A6D5-6E3A-4165-A284-F1B35CF9B2A4}" destId="{D6787262-E64D-4646-AC02-600A479A5637}" srcOrd="0" destOrd="0" presId="urn:microsoft.com/office/officeart/2005/8/layout/radial6"/>
    <dgm:cxn modelId="{218A4C17-FEEC-422E-8430-D6D66B4872D9}" type="presOf" srcId="{10605328-F93A-4DF8-8448-C004C34D88B8}" destId="{4316990A-B779-43AA-B752-691E60CEDE5C}" srcOrd="0" destOrd="0" presId="urn:microsoft.com/office/officeart/2005/8/layout/radial6"/>
    <dgm:cxn modelId="{24489628-7891-4BB0-A979-C74B1496DA0D}" type="presOf" srcId="{1CF15906-17DD-4BD4-BAD5-3A70FE894967}" destId="{5BD731BF-210C-4984-888D-072E3123C34F}" srcOrd="0" destOrd="0" presId="urn:microsoft.com/office/officeart/2005/8/layout/radial6"/>
    <dgm:cxn modelId="{BC66EE2B-C2EA-4DF7-8200-F43C3CA1C788}" type="presOf" srcId="{60A77274-5B0E-4795-B7B0-35249E461062}" destId="{82A2F164-D406-46C6-A1F4-3B3647828FD7}" srcOrd="0" destOrd="0" presId="urn:microsoft.com/office/officeart/2005/8/layout/radial6"/>
    <dgm:cxn modelId="{E9E9F82F-CE63-422B-8FA8-9F50DCA3EBEF}" srcId="{10605328-F93A-4DF8-8448-C004C34D88B8}" destId="{31D0CAAD-DE52-43DF-99B5-7C406595952A}" srcOrd="0" destOrd="0" parTransId="{79DA2DA9-B930-4E73-AF61-104C95EC29AC}" sibTransId="{1179A3A6-DFA2-44C0-991F-2CB2D583E5D2}"/>
    <dgm:cxn modelId="{CA23D633-4A58-43E2-8571-CC800BE9DC9B}" srcId="{31D0CAAD-DE52-43DF-99B5-7C406595952A}" destId="{4ECBF453-9D4E-45A5-BBBE-F0AF8D7DD8B3}" srcOrd="2" destOrd="0" parTransId="{41CDFA67-F93A-4399-975E-589F7BFEA30D}" sibTransId="{32D7B224-9408-47CB-ACB9-72765BF31A0D}"/>
    <dgm:cxn modelId="{E4E8BE53-700A-47C0-8915-8464C5B3FDA0}" type="presOf" srcId="{4460176E-5645-4A77-B4BF-C4621324EB92}" destId="{8628EF1C-8A31-419C-A6D4-8ADC64841D99}" srcOrd="0" destOrd="0" presId="urn:microsoft.com/office/officeart/2005/8/layout/radial6"/>
    <dgm:cxn modelId="{8D5B8474-79A4-4409-92C6-A49D155A7166}" type="presOf" srcId="{4928DD1A-3042-4141-A787-6413FB9221F7}" destId="{CAF989EB-CCC7-46DA-A3DB-E5E8D9F29EFF}" srcOrd="0" destOrd="0" presId="urn:microsoft.com/office/officeart/2005/8/layout/radial6"/>
    <dgm:cxn modelId="{38D61E58-C787-419B-BA9C-B4A525EA0913}" srcId="{31D0CAAD-DE52-43DF-99B5-7C406595952A}" destId="{1CF15906-17DD-4BD4-BAD5-3A70FE894967}" srcOrd="5" destOrd="0" parTransId="{DD589C27-F99E-4F13-973C-8E8537545592}" sibTransId="{7797130C-32EE-4D59-95D1-DC6862B71258}"/>
    <dgm:cxn modelId="{F30C2E89-753A-46DA-8FAD-9E8FAAC4299E}" type="presOf" srcId="{3B54D73C-9F19-4CD9-AED0-2E0F88FE8F2B}" destId="{60D14B19-3833-461B-91B4-379736BC5446}" srcOrd="0" destOrd="0" presId="urn:microsoft.com/office/officeart/2005/8/layout/radial6"/>
    <dgm:cxn modelId="{EAC6098C-5A91-4F1F-8798-AA29D0821063}" srcId="{31D0CAAD-DE52-43DF-99B5-7C406595952A}" destId="{3B54D73C-9F19-4CD9-AED0-2E0F88FE8F2B}" srcOrd="3" destOrd="0" parTransId="{686EDB86-6A31-44EC-AEE1-0AB8E6C59EB4}" sibTransId="{C5121453-5E78-4320-9DC1-B0C746108809}"/>
    <dgm:cxn modelId="{FE04D4A3-3613-4064-A6D7-DD0252198643}" type="presOf" srcId="{C5121453-5E78-4320-9DC1-B0C746108809}" destId="{D08858D1-BCFB-487E-87CF-798491A7EDA3}" srcOrd="0" destOrd="0" presId="urn:microsoft.com/office/officeart/2005/8/layout/radial6"/>
    <dgm:cxn modelId="{2F33D8C2-7B43-44D9-AFB3-0B2AFAE2691E}" type="presOf" srcId="{31D0CAAD-DE52-43DF-99B5-7C406595952A}" destId="{E0EA8CB0-2853-484D-9CB6-E101E6F0A87E}" srcOrd="0" destOrd="0" presId="urn:microsoft.com/office/officeart/2005/8/layout/radial6"/>
    <dgm:cxn modelId="{EF6917D4-0B2C-4B10-A220-BB4FA41FA3B2}" srcId="{31D0CAAD-DE52-43DF-99B5-7C406595952A}" destId="{60A77274-5B0E-4795-B7B0-35249E461062}" srcOrd="1" destOrd="0" parTransId="{E6C3D92C-1037-4761-BC19-7FAB1D410153}" sibTransId="{9531A6D5-6E3A-4165-A284-F1B35CF9B2A4}"/>
    <dgm:cxn modelId="{B67A4BEF-9804-401D-A203-E30CC755D5FA}" type="presOf" srcId="{82CF854B-82AD-4FB3-B5D2-96BF8DC76A15}" destId="{007E3EE1-3F15-455A-A016-22D9B8DECA83}" srcOrd="0" destOrd="0" presId="urn:microsoft.com/office/officeart/2005/8/layout/radial6"/>
    <dgm:cxn modelId="{E20281F3-B38B-4C5C-B071-900FDAB92B7C}" type="presOf" srcId="{32D7B224-9408-47CB-ACB9-72765BF31A0D}" destId="{E2BD9942-63C9-440E-91DF-5B63D80FA36A}" srcOrd="0" destOrd="0" presId="urn:microsoft.com/office/officeart/2005/8/layout/radial6"/>
    <dgm:cxn modelId="{E56FEBFB-6EE8-474B-8877-3E1A181D8B0F}" type="presOf" srcId="{7797130C-32EE-4D59-95D1-DC6862B71258}" destId="{371DB5BC-2627-4DFE-990C-E0D38B34C23E}" srcOrd="0" destOrd="0" presId="urn:microsoft.com/office/officeart/2005/8/layout/radial6"/>
    <dgm:cxn modelId="{D4F29AB1-37A0-46F0-B6B5-AD796EC0206C}" type="presParOf" srcId="{4316990A-B779-43AA-B752-691E60CEDE5C}" destId="{E0EA8CB0-2853-484D-9CB6-E101E6F0A87E}" srcOrd="0" destOrd="0" presId="urn:microsoft.com/office/officeart/2005/8/layout/radial6"/>
    <dgm:cxn modelId="{D06EA5E8-2E3A-4954-8A59-1A0D680F6482}" type="presParOf" srcId="{4316990A-B779-43AA-B752-691E60CEDE5C}" destId="{CE6F82E8-4759-41FC-BCB2-04D496C602DF}" srcOrd="1" destOrd="0" presId="urn:microsoft.com/office/officeart/2005/8/layout/radial6"/>
    <dgm:cxn modelId="{9C9EF1FF-D4B7-4C2F-B692-CA54CAA6DE1D}" type="presParOf" srcId="{4316990A-B779-43AA-B752-691E60CEDE5C}" destId="{494CDF6B-BB91-4939-BA58-38F91FE67833}" srcOrd="2" destOrd="0" presId="urn:microsoft.com/office/officeart/2005/8/layout/radial6"/>
    <dgm:cxn modelId="{FDEA3A8E-728E-4EA6-8CB7-18B8090434D3}" type="presParOf" srcId="{4316990A-B779-43AA-B752-691E60CEDE5C}" destId="{CAF989EB-CCC7-46DA-A3DB-E5E8D9F29EFF}" srcOrd="3" destOrd="0" presId="urn:microsoft.com/office/officeart/2005/8/layout/radial6"/>
    <dgm:cxn modelId="{FDB210DF-DDFD-4AF8-81F4-969DD52576C3}" type="presParOf" srcId="{4316990A-B779-43AA-B752-691E60CEDE5C}" destId="{82A2F164-D406-46C6-A1F4-3B3647828FD7}" srcOrd="4" destOrd="0" presId="urn:microsoft.com/office/officeart/2005/8/layout/radial6"/>
    <dgm:cxn modelId="{B3157507-CB16-4C33-922B-8DC1D1D23FBA}" type="presParOf" srcId="{4316990A-B779-43AA-B752-691E60CEDE5C}" destId="{0654F3D8-7003-4EEC-ABD2-D7574C998469}" srcOrd="5" destOrd="0" presId="urn:microsoft.com/office/officeart/2005/8/layout/radial6"/>
    <dgm:cxn modelId="{E078827A-AC2E-403E-9F73-8211D4D15F5F}" type="presParOf" srcId="{4316990A-B779-43AA-B752-691E60CEDE5C}" destId="{D6787262-E64D-4646-AC02-600A479A5637}" srcOrd="6" destOrd="0" presId="urn:microsoft.com/office/officeart/2005/8/layout/radial6"/>
    <dgm:cxn modelId="{8A6AF078-653F-4A4A-A905-1BFF254BCEE0}" type="presParOf" srcId="{4316990A-B779-43AA-B752-691E60CEDE5C}" destId="{0022011A-73BC-42D3-8EE2-23CCE342A0DC}" srcOrd="7" destOrd="0" presId="urn:microsoft.com/office/officeart/2005/8/layout/radial6"/>
    <dgm:cxn modelId="{6BD4EB07-8E04-4E3C-9DC8-436E99F68E25}" type="presParOf" srcId="{4316990A-B779-43AA-B752-691E60CEDE5C}" destId="{A575425E-BDFC-4D3C-9B32-5704CC3EB532}" srcOrd="8" destOrd="0" presId="urn:microsoft.com/office/officeart/2005/8/layout/radial6"/>
    <dgm:cxn modelId="{3D4245A8-A39E-4387-A2CC-4BFAFC2E08D4}" type="presParOf" srcId="{4316990A-B779-43AA-B752-691E60CEDE5C}" destId="{E2BD9942-63C9-440E-91DF-5B63D80FA36A}" srcOrd="9" destOrd="0" presId="urn:microsoft.com/office/officeart/2005/8/layout/radial6"/>
    <dgm:cxn modelId="{D2101466-CFE2-44B5-9A79-CFBA95A2856D}" type="presParOf" srcId="{4316990A-B779-43AA-B752-691E60CEDE5C}" destId="{60D14B19-3833-461B-91B4-379736BC5446}" srcOrd="10" destOrd="0" presId="urn:microsoft.com/office/officeart/2005/8/layout/radial6"/>
    <dgm:cxn modelId="{9EB740D9-4C82-420D-918B-2E3BAD54A8B7}" type="presParOf" srcId="{4316990A-B779-43AA-B752-691E60CEDE5C}" destId="{514AFA55-2E67-4838-933A-1E4065102221}" srcOrd="11" destOrd="0" presId="urn:microsoft.com/office/officeart/2005/8/layout/radial6"/>
    <dgm:cxn modelId="{5E0F0D66-1037-48BC-9FBD-0E053415678C}" type="presParOf" srcId="{4316990A-B779-43AA-B752-691E60CEDE5C}" destId="{D08858D1-BCFB-487E-87CF-798491A7EDA3}" srcOrd="12" destOrd="0" presId="urn:microsoft.com/office/officeart/2005/8/layout/radial6"/>
    <dgm:cxn modelId="{742D567C-8D7D-4262-88C3-41474340A590}" type="presParOf" srcId="{4316990A-B779-43AA-B752-691E60CEDE5C}" destId="{007E3EE1-3F15-455A-A016-22D9B8DECA83}" srcOrd="13" destOrd="0" presId="urn:microsoft.com/office/officeart/2005/8/layout/radial6"/>
    <dgm:cxn modelId="{0BA2B6C1-A407-4040-9BC3-C15A59408376}" type="presParOf" srcId="{4316990A-B779-43AA-B752-691E60CEDE5C}" destId="{AF1F8744-8868-40C7-A962-0ABC6728D2E5}" srcOrd="14" destOrd="0" presId="urn:microsoft.com/office/officeart/2005/8/layout/radial6"/>
    <dgm:cxn modelId="{F618ABF9-0CB9-405D-938C-BE920CAD4D87}" type="presParOf" srcId="{4316990A-B779-43AA-B752-691E60CEDE5C}" destId="{8628EF1C-8A31-419C-A6D4-8ADC64841D99}" srcOrd="15" destOrd="0" presId="urn:microsoft.com/office/officeart/2005/8/layout/radial6"/>
    <dgm:cxn modelId="{FF6EFADC-69BA-4B5D-AE1E-1FA778AFCB86}" type="presParOf" srcId="{4316990A-B779-43AA-B752-691E60CEDE5C}" destId="{5BD731BF-210C-4984-888D-072E3123C34F}" srcOrd="16" destOrd="0" presId="urn:microsoft.com/office/officeart/2005/8/layout/radial6"/>
    <dgm:cxn modelId="{31E5553C-6781-4392-898C-4DAA8C2FE67D}" type="presParOf" srcId="{4316990A-B779-43AA-B752-691E60CEDE5C}" destId="{F65DF832-0F36-432B-BFB8-978515E0631C}" srcOrd="17" destOrd="0" presId="urn:microsoft.com/office/officeart/2005/8/layout/radial6"/>
    <dgm:cxn modelId="{3D0ED2F6-22D7-4B9B-B61A-85A176581D2A}" type="presParOf" srcId="{4316990A-B779-43AA-B752-691E60CEDE5C}" destId="{371DB5BC-2627-4DFE-990C-E0D38B34C2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</dgm:pt>
    <dgm:pt modelId="{31D0CAAD-DE52-43DF-99B5-7C406595952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C0000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rtl="0"/>
          <a:r>
            <a:rPr lang="fa-IR" sz="2000" dirty="0">
              <a:latin typeface="IRANSans" panose="02040503050201020203" pitchFamily="18" charset="-78"/>
              <a:cs typeface="IRANSans" panose="02040503050201020203" pitchFamily="18" charset="-78"/>
            </a:rPr>
            <a:t>معایب</a:t>
          </a:r>
        </a:p>
      </dgm:t>
    </dgm:pt>
    <dgm:pt modelId="{79DA2DA9-B930-4E73-AF61-104C95EC29AC}" type="par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179A3A6-DFA2-44C0-991F-2CB2D583E5D2}" type="sib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قانون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هک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کارمزد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نوسان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0A77274-5B0E-4795-B7B0-35249E46106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سوء استفاده</a:t>
          </a:r>
        </a:p>
      </dgm:t>
    </dgm:pt>
    <dgm:pt modelId="{E6C3D92C-1037-4761-BC19-7FAB1D410153}" type="parTrans" cxnId="{EF6917D4-0B2C-4B10-A220-BB4FA41FA3B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531A6D5-6E3A-4165-A284-F1B35CF9B2A4}" type="sibTrans" cxnId="{EF6917D4-0B2C-4B10-A220-BB4FA41FA3B2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5EA6922-6B64-4D78-98F8-1F84477FEB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نظارت</a:t>
          </a:r>
        </a:p>
      </dgm:t>
    </dgm:pt>
    <dgm:pt modelId="{D65F7498-B189-4B0D-AA47-6B26A7B4F121}" type="parTrans" cxnId="{99431E08-9E93-4601-9109-B640E4A8032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928DD1A-3042-4141-A787-6413FB9221F7}" type="sibTrans" cxnId="{99431E08-9E93-4601-9109-B640E4A80324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316990A-B779-43AA-B752-691E60CEDE5C}" type="pres">
      <dgm:prSet presAssocID="{10605328-F93A-4DF8-8448-C004C34D88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EA8CB0-2853-484D-9CB6-E101E6F0A87E}" type="pres">
      <dgm:prSet presAssocID="{31D0CAAD-DE52-43DF-99B5-7C406595952A}" presName="centerShape" presStyleLbl="node0" presStyleIdx="0" presStyleCnt="1" custScaleX="163334" custScaleY="163332"/>
      <dgm:spPr/>
    </dgm:pt>
    <dgm:pt modelId="{CE6F82E8-4759-41FC-BCB2-04D496C602DF}" type="pres">
      <dgm:prSet presAssocID="{05EA6922-6B64-4D78-98F8-1F84477FEBFB}" presName="node" presStyleLbl="node1" presStyleIdx="0" presStyleCnt="6" custScaleX="153687" custScaleY="153687">
        <dgm:presLayoutVars>
          <dgm:bulletEnabled val="1"/>
        </dgm:presLayoutVars>
      </dgm:prSet>
      <dgm:spPr/>
    </dgm:pt>
    <dgm:pt modelId="{494CDF6B-BB91-4939-BA58-38F91FE67833}" type="pres">
      <dgm:prSet presAssocID="{05EA6922-6B64-4D78-98F8-1F84477FEBFB}" presName="dummy" presStyleCnt="0"/>
      <dgm:spPr/>
    </dgm:pt>
    <dgm:pt modelId="{CAF989EB-CCC7-46DA-A3DB-E5E8D9F29EFF}" type="pres">
      <dgm:prSet presAssocID="{4928DD1A-3042-4141-A787-6413FB9221F7}" presName="sibTrans" presStyleLbl="sibTrans2D1" presStyleIdx="0" presStyleCnt="6"/>
      <dgm:spPr/>
    </dgm:pt>
    <dgm:pt modelId="{82A2F164-D406-46C6-A1F4-3B3647828FD7}" type="pres">
      <dgm:prSet presAssocID="{60A77274-5B0E-4795-B7B0-35249E461062}" presName="node" presStyleLbl="node1" presStyleIdx="1" presStyleCnt="6" custScaleX="153687" custScaleY="153687">
        <dgm:presLayoutVars>
          <dgm:bulletEnabled val="1"/>
        </dgm:presLayoutVars>
      </dgm:prSet>
      <dgm:spPr/>
    </dgm:pt>
    <dgm:pt modelId="{0654F3D8-7003-4EEC-ABD2-D7574C998469}" type="pres">
      <dgm:prSet presAssocID="{60A77274-5B0E-4795-B7B0-35249E461062}" presName="dummy" presStyleCnt="0"/>
      <dgm:spPr/>
    </dgm:pt>
    <dgm:pt modelId="{D6787262-E64D-4646-AC02-600A479A5637}" type="pres">
      <dgm:prSet presAssocID="{9531A6D5-6E3A-4165-A284-F1B35CF9B2A4}" presName="sibTrans" presStyleLbl="sibTrans2D1" presStyleIdx="1" presStyleCnt="6"/>
      <dgm:spPr/>
    </dgm:pt>
    <dgm:pt modelId="{0022011A-73BC-42D3-8EE2-23CCE342A0DC}" type="pres">
      <dgm:prSet presAssocID="{4ECBF453-9D4E-45A5-BBBE-F0AF8D7DD8B3}" presName="node" presStyleLbl="node1" presStyleIdx="2" presStyleCnt="6" custScaleX="153687" custScaleY="153687">
        <dgm:presLayoutVars>
          <dgm:bulletEnabled val="1"/>
        </dgm:presLayoutVars>
      </dgm:prSet>
      <dgm:spPr/>
    </dgm:pt>
    <dgm:pt modelId="{A575425E-BDFC-4D3C-9B32-5704CC3EB532}" type="pres">
      <dgm:prSet presAssocID="{4ECBF453-9D4E-45A5-BBBE-F0AF8D7DD8B3}" presName="dummy" presStyleCnt="0"/>
      <dgm:spPr/>
    </dgm:pt>
    <dgm:pt modelId="{E2BD9942-63C9-440E-91DF-5B63D80FA36A}" type="pres">
      <dgm:prSet presAssocID="{32D7B224-9408-47CB-ACB9-72765BF31A0D}" presName="sibTrans" presStyleLbl="sibTrans2D1" presStyleIdx="2" presStyleCnt="6"/>
      <dgm:spPr/>
    </dgm:pt>
    <dgm:pt modelId="{60D14B19-3833-461B-91B4-379736BC5446}" type="pres">
      <dgm:prSet presAssocID="{3B54D73C-9F19-4CD9-AED0-2E0F88FE8F2B}" presName="node" presStyleLbl="node1" presStyleIdx="3" presStyleCnt="6" custScaleX="153687" custScaleY="153687">
        <dgm:presLayoutVars>
          <dgm:bulletEnabled val="1"/>
        </dgm:presLayoutVars>
      </dgm:prSet>
      <dgm:spPr/>
    </dgm:pt>
    <dgm:pt modelId="{514AFA55-2E67-4838-933A-1E4065102221}" type="pres">
      <dgm:prSet presAssocID="{3B54D73C-9F19-4CD9-AED0-2E0F88FE8F2B}" presName="dummy" presStyleCnt="0"/>
      <dgm:spPr/>
    </dgm:pt>
    <dgm:pt modelId="{D08858D1-BCFB-487E-87CF-798491A7EDA3}" type="pres">
      <dgm:prSet presAssocID="{C5121453-5E78-4320-9DC1-B0C746108809}" presName="sibTrans" presStyleLbl="sibTrans2D1" presStyleIdx="3" presStyleCnt="6"/>
      <dgm:spPr/>
    </dgm:pt>
    <dgm:pt modelId="{007E3EE1-3F15-455A-A016-22D9B8DECA83}" type="pres">
      <dgm:prSet presAssocID="{82CF854B-82AD-4FB3-B5D2-96BF8DC76A15}" presName="node" presStyleLbl="node1" presStyleIdx="4" presStyleCnt="6" custScaleX="153687" custScaleY="153687">
        <dgm:presLayoutVars>
          <dgm:bulletEnabled val="1"/>
        </dgm:presLayoutVars>
      </dgm:prSet>
      <dgm:spPr/>
    </dgm:pt>
    <dgm:pt modelId="{AF1F8744-8868-40C7-A962-0ABC6728D2E5}" type="pres">
      <dgm:prSet presAssocID="{82CF854B-82AD-4FB3-B5D2-96BF8DC76A15}" presName="dummy" presStyleCnt="0"/>
      <dgm:spPr/>
    </dgm:pt>
    <dgm:pt modelId="{8628EF1C-8A31-419C-A6D4-8ADC64841D99}" type="pres">
      <dgm:prSet presAssocID="{4460176E-5645-4A77-B4BF-C4621324EB92}" presName="sibTrans" presStyleLbl="sibTrans2D1" presStyleIdx="4" presStyleCnt="6"/>
      <dgm:spPr/>
    </dgm:pt>
    <dgm:pt modelId="{5BD731BF-210C-4984-888D-072E3123C34F}" type="pres">
      <dgm:prSet presAssocID="{1CF15906-17DD-4BD4-BAD5-3A70FE894967}" presName="node" presStyleLbl="node1" presStyleIdx="5" presStyleCnt="6" custScaleX="153687" custScaleY="153687">
        <dgm:presLayoutVars>
          <dgm:bulletEnabled val="1"/>
        </dgm:presLayoutVars>
      </dgm:prSet>
      <dgm:spPr/>
    </dgm:pt>
    <dgm:pt modelId="{F65DF832-0F36-432B-BFB8-978515E0631C}" type="pres">
      <dgm:prSet presAssocID="{1CF15906-17DD-4BD4-BAD5-3A70FE894967}" presName="dummy" presStyleCnt="0"/>
      <dgm:spPr/>
    </dgm:pt>
    <dgm:pt modelId="{371DB5BC-2627-4DFE-990C-E0D38B34C23E}" type="pres">
      <dgm:prSet presAssocID="{7797130C-32EE-4D59-95D1-DC6862B71258}" presName="sibTrans" presStyleLbl="sibTrans2D1" presStyleIdx="5" presStyleCnt="6"/>
      <dgm:spPr/>
    </dgm:pt>
  </dgm:ptLst>
  <dgm:cxnLst>
    <dgm:cxn modelId="{2D596D00-7E9D-4D2F-AD19-202501220A07}" srcId="{31D0CAAD-DE52-43DF-99B5-7C406595952A}" destId="{82CF854B-82AD-4FB3-B5D2-96BF8DC76A15}" srcOrd="4" destOrd="0" parTransId="{405BBF58-9CAD-44A3-B6B2-2972D24CD4B8}" sibTransId="{4460176E-5645-4A77-B4BF-C4621324EB92}"/>
    <dgm:cxn modelId="{B0DC1F06-6FDF-46E5-BE57-5EEB33BC6347}" type="presOf" srcId="{4ECBF453-9D4E-45A5-BBBE-F0AF8D7DD8B3}" destId="{0022011A-73BC-42D3-8EE2-23CCE342A0DC}" srcOrd="0" destOrd="0" presId="urn:microsoft.com/office/officeart/2005/8/layout/radial6"/>
    <dgm:cxn modelId="{99431E08-9E93-4601-9109-B640E4A80324}" srcId="{31D0CAAD-DE52-43DF-99B5-7C406595952A}" destId="{05EA6922-6B64-4D78-98F8-1F84477FEBFB}" srcOrd="0" destOrd="0" parTransId="{D65F7498-B189-4B0D-AA47-6B26A7B4F121}" sibTransId="{4928DD1A-3042-4141-A787-6413FB9221F7}"/>
    <dgm:cxn modelId="{00467815-0CB5-4F9B-9B56-642138DA7F64}" type="presOf" srcId="{05EA6922-6B64-4D78-98F8-1F84477FEBFB}" destId="{CE6F82E8-4759-41FC-BCB2-04D496C602DF}" srcOrd="0" destOrd="0" presId="urn:microsoft.com/office/officeart/2005/8/layout/radial6"/>
    <dgm:cxn modelId="{1EEAD015-59ED-432F-A8AC-CFCF76CAF179}" type="presOf" srcId="{9531A6D5-6E3A-4165-A284-F1B35CF9B2A4}" destId="{D6787262-E64D-4646-AC02-600A479A5637}" srcOrd="0" destOrd="0" presId="urn:microsoft.com/office/officeart/2005/8/layout/radial6"/>
    <dgm:cxn modelId="{218A4C17-FEEC-422E-8430-D6D66B4872D9}" type="presOf" srcId="{10605328-F93A-4DF8-8448-C004C34D88B8}" destId="{4316990A-B779-43AA-B752-691E60CEDE5C}" srcOrd="0" destOrd="0" presId="urn:microsoft.com/office/officeart/2005/8/layout/radial6"/>
    <dgm:cxn modelId="{24489628-7891-4BB0-A979-C74B1496DA0D}" type="presOf" srcId="{1CF15906-17DD-4BD4-BAD5-3A70FE894967}" destId="{5BD731BF-210C-4984-888D-072E3123C34F}" srcOrd="0" destOrd="0" presId="urn:microsoft.com/office/officeart/2005/8/layout/radial6"/>
    <dgm:cxn modelId="{BC66EE2B-C2EA-4DF7-8200-F43C3CA1C788}" type="presOf" srcId="{60A77274-5B0E-4795-B7B0-35249E461062}" destId="{82A2F164-D406-46C6-A1F4-3B3647828FD7}" srcOrd="0" destOrd="0" presId="urn:microsoft.com/office/officeart/2005/8/layout/radial6"/>
    <dgm:cxn modelId="{E9E9F82F-CE63-422B-8FA8-9F50DCA3EBEF}" srcId="{10605328-F93A-4DF8-8448-C004C34D88B8}" destId="{31D0CAAD-DE52-43DF-99B5-7C406595952A}" srcOrd="0" destOrd="0" parTransId="{79DA2DA9-B930-4E73-AF61-104C95EC29AC}" sibTransId="{1179A3A6-DFA2-44C0-991F-2CB2D583E5D2}"/>
    <dgm:cxn modelId="{CA23D633-4A58-43E2-8571-CC800BE9DC9B}" srcId="{31D0CAAD-DE52-43DF-99B5-7C406595952A}" destId="{4ECBF453-9D4E-45A5-BBBE-F0AF8D7DD8B3}" srcOrd="2" destOrd="0" parTransId="{41CDFA67-F93A-4399-975E-589F7BFEA30D}" sibTransId="{32D7B224-9408-47CB-ACB9-72765BF31A0D}"/>
    <dgm:cxn modelId="{E4E8BE53-700A-47C0-8915-8464C5B3FDA0}" type="presOf" srcId="{4460176E-5645-4A77-B4BF-C4621324EB92}" destId="{8628EF1C-8A31-419C-A6D4-8ADC64841D99}" srcOrd="0" destOrd="0" presId="urn:microsoft.com/office/officeart/2005/8/layout/radial6"/>
    <dgm:cxn modelId="{8D5B8474-79A4-4409-92C6-A49D155A7166}" type="presOf" srcId="{4928DD1A-3042-4141-A787-6413FB9221F7}" destId="{CAF989EB-CCC7-46DA-A3DB-E5E8D9F29EFF}" srcOrd="0" destOrd="0" presId="urn:microsoft.com/office/officeart/2005/8/layout/radial6"/>
    <dgm:cxn modelId="{38D61E58-C787-419B-BA9C-B4A525EA0913}" srcId="{31D0CAAD-DE52-43DF-99B5-7C406595952A}" destId="{1CF15906-17DD-4BD4-BAD5-3A70FE894967}" srcOrd="5" destOrd="0" parTransId="{DD589C27-F99E-4F13-973C-8E8537545592}" sibTransId="{7797130C-32EE-4D59-95D1-DC6862B71258}"/>
    <dgm:cxn modelId="{F30C2E89-753A-46DA-8FAD-9E8FAAC4299E}" type="presOf" srcId="{3B54D73C-9F19-4CD9-AED0-2E0F88FE8F2B}" destId="{60D14B19-3833-461B-91B4-379736BC5446}" srcOrd="0" destOrd="0" presId="urn:microsoft.com/office/officeart/2005/8/layout/radial6"/>
    <dgm:cxn modelId="{EAC6098C-5A91-4F1F-8798-AA29D0821063}" srcId="{31D0CAAD-DE52-43DF-99B5-7C406595952A}" destId="{3B54D73C-9F19-4CD9-AED0-2E0F88FE8F2B}" srcOrd="3" destOrd="0" parTransId="{686EDB86-6A31-44EC-AEE1-0AB8E6C59EB4}" sibTransId="{C5121453-5E78-4320-9DC1-B0C746108809}"/>
    <dgm:cxn modelId="{FE04D4A3-3613-4064-A6D7-DD0252198643}" type="presOf" srcId="{C5121453-5E78-4320-9DC1-B0C746108809}" destId="{D08858D1-BCFB-487E-87CF-798491A7EDA3}" srcOrd="0" destOrd="0" presId="urn:microsoft.com/office/officeart/2005/8/layout/radial6"/>
    <dgm:cxn modelId="{2F33D8C2-7B43-44D9-AFB3-0B2AFAE2691E}" type="presOf" srcId="{31D0CAAD-DE52-43DF-99B5-7C406595952A}" destId="{E0EA8CB0-2853-484D-9CB6-E101E6F0A87E}" srcOrd="0" destOrd="0" presId="urn:microsoft.com/office/officeart/2005/8/layout/radial6"/>
    <dgm:cxn modelId="{EF6917D4-0B2C-4B10-A220-BB4FA41FA3B2}" srcId="{31D0CAAD-DE52-43DF-99B5-7C406595952A}" destId="{60A77274-5B0E-4795-B7B0-35249E461062}" srcOrd="1" destOrd="0" parTransId="{E6C3D92C-1037-4761-BC19-7FAB1D410153}" sibTransId="{9531A6D5-6E3A-4165-A284-F1B35CF9B2A4}"/>
    <dgm:cxn modelId="{B67A4BEF-9804-401D-A203-E30CC755D5FA}" type="presOf" srcId="{82CF854B-82AD-4FB3-B5D2-96BF8DC76A15}" destId="{007E3EE1-3F15-455A-A016-22D9B8DECA83}" srcOrd="0" destOrd="0" presId="urn:microsoft.com/office/officeart/2005/8/layout/radial6"/>
    <dgm:cxn modelId="{E20281F3-B38B-4C5C-B071-900FDAB92B7C}" type="presOf" srcId="{32D7B224-9408-47CB-ACB9-72765BF31A0D}" destId="{E2BD9942-63C9-440E-91DF-5B63D80FA36A}" srcOrd="0" destOrd="0" presId="urn:microsoft.com/office/officeart/2005/8/layout/radial6"/>
    <dgm:cxn modelId="{E56FEBFB-6EE8-474B-8877-3E1A181D8B0F}" type="presOf" srcId="{7797130C-32EE-4D59-95D1-DC6862B71258}" destId="{371DB5BC-2627-4DFE-990C-E0D38B34C23E}" srcOrd="0" destOrd="0" presId="urn:microsoft.com/office/officeart/2005/8/layout/radial6"/>
    <dgm:cxn modelId="{D4F29AB1-37A0-46F0-B6B5-AD796EC0206C}" type="presParOf" srcId="{4316990A-B779-43AA-B752-691E60CEDE5C}" destId="{E0EA8CB0-2853-484D-9CB6-E101E6F0A87E}" srcOrd="0" destOrd="0" presId="urn:microsoft.com/office/officeart/2005/8/layout/radial6"/>
    <dgm:cxn modelId="{D06EA5E8-2E3A-4954-8A59-1A0D680F6482}" type="presParOf" srcId="{4316990A-B779-43AA-B752-691E60CEDE5C}" destId="{CE6F82E8-4759-41FC-BCB2-04D496C602DF}" srcOrd="1" destOrd="0" presId="urn:microsoft.com/office/officeart/2005/8/layout/radial6"/>
    <dgm:cxn modelId="{9C9EF1FF-D4B7-4C2F-B692-CA54CAA6DE1D}" type="presParOf" srcId="{4316990A-B779-43AA-B752-691E60CEDE5C}" destId="{494CDF6B-BB91-4939-BA58-38F91FE67833}" srcOrd="2" destOrd="0" presId="urn:microsoft.com/office/officeart/2005/8/layout/radial6"/>
    <dgm:cxn modelId="{FDEA3A8E-728E-4EA6-8CB7-18B8090434D3}" type="presParOf" srcId="{4316990A-B779-43AA-B752-691E60CEDE5C}" destId="{CAF989EB-CCC7-46DA-A3DB-E5E8D9F29EFF}" srcOrd="3" destOrd="0" presId="urn:microsoft.com/office/officeart/2005/8/layout/radial6"/>
    <dgm:cxn modelId="{FDB210DF-DDFD-4AF8-81F4-969DD52576C3}" type="presParOf" srcId="{4316990A-B779-43AA-B752-691E60CEDE5C}" destId="{82A2F164-D406-46C6-A1F4-3B3647828FD7}" srcOrd="4" destOrd="0" presId="urn:microsoft.com/office/officeart/2005/8/layout/radial6"/>
    <dgm:cxn modelId="{B3157507-CB16-4C33-922B-8DC1D1D23FBA}" type="presParOf" srcId="{4316990A-B779-43AA-B752-691E60CEDE5C}" destId="{0654F3D8-7003-4EEC-ABD2-D7574C998469}" srcOrd="5" destOrd="0" presId="urn:microsoft.com/office/officeart/2005/8/layout/radial6"/>
    <dgm:cxn modelId="{E078827A-AC2E-403E-9F73-8211D4D15F5F}" type="presParOf" srcId="{4316990A-B779-43AA-B752-691E60CEDE5C}" destId="{D6787262-E64D-4646-AC02-600A479A5637}" srcOrd="6" destOrd="0" presId="urn:microsoft.com/office/officeart/2005/8/layout/radial6"/>
    <dgm:cxn modelId="{8A6AF078-653F-4A4A-A905-1BFF254BCEE0}" type="presParOf" srcId="{4316990A-B779-43AA-B752-691E60CEDE5C}" destId="{0022011A-73BC-42D3-8EE2-23CCE342A0DC}" srcOrd="7" destOrd="0" presId="urn:microsoft.com/office/officeart/2005/8/layout/radial6"/>
    <dgm:cxn modelId="{6BD4EB07-8E04-4E3C-9DC8-436E99F68E25}" type="presParOf" srcId="{4316990A-B779-43AA-B752-691E60CEDE5C}" destId="{A575425E-BDFC-4D3C-9B32-5704CC3EB532}" srcOrd="8" destOrd="0" presId="urn:microsoft.com/office/officeart/2005/8/layout/radial6"/>
    <dgm:cxn modelId="{3D4245A8-A39E-4387-A2CC-4BFAFC2E08D4}" type="presParOf" srcId="{4316990A-B779-43AA-B752-691E60CEDE5C}" destId="{E2BD9942-63C9-440E-91DF-5B63D80FA36A}" srcOrd="9" destOrd="0" presId="urn:microsoft.com/office/officeart/2005/8/layout/radial6"/>
    <dgm:cxn modelId="{D2101466-CFE2-44B5-9A79-CFBA95A2856D}" type="presParOf" srcId="{4316990A-B779-43AA-B752-691E60CEDE5C}" destId="{60D14B19-3833-461B-91B4-379736BC5446}" srcOrd="10" destOrd="0" presId="urn:microsoft.com/office/officeart/2005/8/layout/radial6"/>
    <dgm:cxn modelId="{9EB740D9-4C82-420D-918B-2E3BAD54A8B7}" type="presParOf" srcId="{4316990A-B779-43AA-B752-691E60CEDE5C}" destId="{514AFA55-2E67-4838-933A-1E4065102221}" srcOrd="11" destOrd="0" presId="urn:microsoft.com/office/officeart/2005/8/layout/radial6"/>
    <dgm:cxn modelId="{5E0F0D66-1037-48BC-9FBD-0E053415678C}" type="presParOf" srcId="{4316990A-B779-43AA-B752-691E60CEDE5C}" destId="{D08858D1-BCFB-487E-87CF-798491A7EDA3}" srcOrd="12" destOrd="0" presId="urn:microsoft.com/office/officeart/2005/8/layout/radial6"/>
    <dgm:cxn modelId="{742D567C-8D7D-4262-88C3-41474340A590}" type="presParOf" srcId="{4316990A-B779-43AA-B752-691E60CEDE5C}" destId="{007E3EE1-3F15-455A-A016-22D9B8DECA83}" srcOrd="13" destOrd="0" presId="urn:microsoft.com/office/officeart/2005/8/layout/radial6"/>
    <dgm:cxn modelId="{0BA2B6C1-A407-4040-9BC3-C15A59408376}" type="presParOf" srcId="{4316990A-B779-43AA-B752-691E60CEDE5C}" destId="{AF1F8744-8868-40C7-A962-0ABC6728D2E5}" srcOrd="14" destOrd="0" presId="urn:microsoft.com/office/officeart/2005/8/layout/radial6"/>
    <dgm:cxn modelId="{F618ABF9-0CB9-405D-938C-BE920CAD4D87}" type="presParOf" srcId="{4316990A-B779-43AA-B752-691E60CEDE5C}" destId="{8628EF1C-8A31-419C-A6D4-8ADC64841D99}" srcOrd="15" destOrd="0" presId="urn:microsoft.com/office/officeart/2005/8/layout/radial6"/>
    <dgm:cxn modelId="{FF6EFADC-69BA-4B5D-AE1E-1FA778AFCB86}" type="presParOf" srcId="{4316990A-B779-43AA-B752-691E60CEDE5C}" destId="{5BD731BF-210C-4984-888D-072E3123C34F}" srcOrd="16" destOrd="0" presId="urn:microsoft.com/office/officeart/2005/8/layout/radial6"/>
    <dgm:cxn modelId="{31E5553C-6781-4392-898C-4DAA8C2FE67D}" type="presParOf" srcId="{4316990A-B779-43AA-B752-691E60CEDE5C}" destId="{F65DF832-0F36-432B-BFB8-978515E0631C}" srcOrd="17" destOrd="0" presId="urn:microsoft.com/office/officeart/2005/8/layout/radial6"/>
    <dgm:cxn modelId="{3D0ED2F6-22D7-4B9B-B61A-85A176581D2A}" type="presParOf" srcId="{4316990A-B779-43AA-B752-691E60CEDE5C}" destId="{371DB5BC-2627-4DFE-990C-E0D38B34C2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44E0B0-321A-4C90-A02D-64CA921C99D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9679DB47-83B0-4ABB-A000-6716B71FD14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fa-IR" sz="1400" b="0" dirty="0">
              <a:latin typeface="IRANSans" panose="02040503050201020203" pitchFamily="18" charset="-78"/>
              <a:cs typeface="IRANSans" panose="02040503050201020203" pitchFamily="18" charset="-78"/>
            </a:rPr>
            <a:t>بیت‌کوین</a:t>
          </a:r>
        </a:p>
      </dgm:t>
    </dgm:pt>
    <dgm:pt modelId="{B57C980D-982E-4C59-B500-DB06CED3613E}" type="parTrans" cxnId="{6CFE36FA-612F-44DF-9F15-AAFCD5981E6F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4338158-B7BD-4D14-8FFE-6AA328291139}" type="sibTrans" cxnId="{6CFE36FA-612F-44DF-9F15-AAFCD5981E6F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9B5C43-FEA5-404B-92D7-44E90971194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1"/>
          <a:r>
            <a:rPr lang="fa-IR" sz="1400" b="0" dirty="0">
              <a:latin typeface="IRANSans" panose="02040503050201020203" pitchFamily="18" charset="-78"/>
              <a:cs typeface="IRANSans" panose="02040503050201020203" pitchFamily="18" charset="-78"/>
            </a:rPr>
            <a:t>اتریوم</a:t>
          </a:r>
        </a:p>
      </dgm:t>
    </dgm:pt>
    <dgm:pt modelId="{7251B621-11C0-4C1E-B55E-94F3F44FA890}" type="parTrans" cxnId="{321BA933-EB6D-4810-A0C6-201BC060338D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24CE2D-FAFB-4314-BB21-48403B2337A2}" type="sibTrans" cxnId="{321BA933-EB6D-4810-A0C6-201BC060338D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EF16959-4B8B-4347-86F8-5C436702699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fa-IR" sz="1400" b="0" dirty="0">
              <a:latin typeface="IRANSans" panose="02040503050201020203" pitchFamily="18" charset="-78"/>
              <a:cs typeface="IRANSans" panose="02040503050201020203" pitchFamily="18" charset="-78"/>
            </a:rPr>
            <a:t>تتر</a:t>
          </a:r>
        </a:p>
      </dgm:t>
    </dgm:pt>
    <dgm:pt modelId="{500A5E6F-54C7-4C02-99DC-080ED5A7E38D}" type="parTrans" cxnId="{5E917E30-35AE-452E-9412-6FCEB1C05B18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2E81562-6F9C-4A20-9323-4168476499CA}" type="sibTrans" cxnId="{5E917E30-35AE-452E-9412-6FCEB1C05B18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FAD97B0-85DD-4388-9BA9-0101E56BC93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1"/>
          <a:r>
            <a:rPr lang="fa-IR" sz="1400" b="0" dirty="0">
              <a:latin typeface="IRANSans" panose="02040503050201020203" pitchFamily="18" charset="-78"/>
              <a:cs typeface="IRANSans" panose="02040503050201020203" pitchFamily="18" charset="-78"/>
            </a:rPr>
            <a:t>بایننس‌کوین</a:t>
          </a:r>
        </a:p>
      </dgm:t>
    </dgm:pt>
    <dgm:pt modelId="{C7023A0C-7980-4FE8-9249-017CAACD04BA}" type="parTrans" cxnId="{2D4B415A-9BFA-4F33-8F97-B098AD56A4E9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2EE27DC-CAC2-426D-876D-9AAF102B4C3D}" type="sibTrans" cxnId="{2D4B415A-9BFA-4F33-8F97-B098AD56A4E9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E2CC9DB-B9DC-4209-8B2B-630CAD93824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fa-IR" sz="1400" b="0" dirty="0">
              <a:latin typeface="IRANSans" panose="02040503050201020203" pitchFamily="18" charset="-78"/>
              <a:cs typeface="IRANSans" panose="02040503050201020203" pitchFamily="18" charset="-78"/>
            </a:rPr>
            <a:t>ریپل</a:t>
          </a:r>
        </a:p>
      </dgm:t>
    </dgm:pt>
    <dgm:pt modelId="{0CC4DAF6-4B4F-42FF-807E-834590CF0FC3}" type="parTrans" cxnId="{3BFEDF66-210F-45D0-A551-D012367B5EA3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A80935-0032-49CF-8412-D2BF3DE34CF0}" type="sibTrans" cxnId="{3BFEDF66-210F-45D0-A551-D012367B5EA3}">
      <dgm:prSet/>
      <dgm:spPr/>
      <dgm:t>
        <a:bodyPr/>
        <a:lstStyle/>
        <a:p>
          <a:pPr rtl="1"/>
          <a:endParaRPr lang="fa-IR" sz="1400" b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3C9CBEB-999A-4A8F-BDE0-BE6A33FA24E0}" type="pres">
      <dgm:prSet presAssocID="{0444E0B0-321A-4C90-A02D-64CA921C99DE}" presName="linearFlow" presStyleCnt="0">
        <dgm:presLayoutVars>
          <dgm:dir/>
          <dgm:resizeHandles val="exact"/>
        </dgm:presLayoutVars>
      </dgm:prSet>
      <dgm:spPr/>
    </dgm:pt>
    <dgm:pt modelId="{E30F25C4-4D80-46EB-B68E-9033664CF6F0}" type="pres">
      <dgm:prSet presAssocID="{9679DB47-83B0-4ABB-A000-6716B71FD148}" presName="composite" presStyleCnt="0"/>
      <dgm:spPr/>
    </dgm:pt>
    <dgm:pt modelId="{63C3B5D2-9091-443D-8AF5-042D9D56308C}" type="pres">
      <dgm:prSet presAssocID="{9679DB47-83B0-4ABB-A000-6716B71FD148}" presName="imgShp" presStyleLbl="fgImgPlace1" presStyleIdx="0" presStyleCnt="5"/>
      <dgm:spPr>
        <a:blipFill dpi="0"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27030D08-3052-47DB-B1AB-BF86B99D0072}" type="pres">
      <dgm:prSet presAssocID="{9679DB47-83B0-4ABB-A000-6716B71FD148}" presName="txShp" presStyleLbl="node1" presStyleIdx="0" presStyleCnt="5">
        <dgm:presLayoutVars>
          <dgm:bulletEnabled val="1"/>
        </dgm:presLayoutVars>
      </dgm:prSet>
      <dgm:spPr/>
    </dgm:pt>
    <dgm:pt modelId="{29C4C85B-C005-4B9F-8675-8AAE75D42172}" type="pres">
      <dgm:prSet presAssocID="{54338158-B7BD-4D14-8FFE-6AA328291139}" presName="spacing" presStyleCnt="0"/>
      <dgm:spPr/>
    </dgm:pt>
    <dgm:pt modelId="{58C5368A-7067-4E02-9124-1560A8D420DE}" type="pres">
      <dgm:prSet presAssocID="{389B5C43-FEA5-404B-92D7-44E909711941}" presName="composite" presStyleCnt="0"/>
      <dgm:spPr/>
    </dgm:pt>
    <dgm:pt modelId="{A4924C42-EA03-43B5-A95B-0E7E6518E15F}" type="pres">
      <dgm:prSet presAssocID="{389B5C43-FEA5-404B-92D7-44E909711941}" presName="imgShp" presStyleLbl="fgImgPlace1" presStyleIdx="1" presStyleCnt="5"/>
      <dgm:spPr>
        <a:blipFill>
          <a:blip xmlns:r="http://schemas.openxmlformats.org/officeDocument/2006/relationships" r:embed="rId2"/>
          <a:stretch>
            <a:fillRect l="-1000" r="-1000"/>
          </a:stretch>
        </a:blipFill>
      </dgm:spPr>
    </dgm:pt>
    <dgm:pt modelId="{A1351EA0-16F4-4D28-BAF3-C35DAC2B2740}" type="pres">
      <dgm:prSet presAssocID="{389B5C43-FEA5-404B-92D7-44E909711941}" presName="txShp" presStyleLbl="node1" presStyleIdx="1" presStyleCnt="5">
        <dgm:presLayoutVars>
          <dgm:bulletEnabled val="1"/>
        </dgm:presLayoutVars>
      </dgm:prSet>
      <dgm:spPr/>
    </dgm:pt>
    <dgm:pt modelId="{E6E750AE-871F-4312-9104-6FA5D2908F83}" type="pres">
      <dgm:prSet presAssocID="{DB24CE2D-FAFB-4314-BB21-48403B2337A2}" presName="spacing" presStyleCnt="0"/>
      <dgm:spPr/>
    </dgm:pt>
    <dgm:pt modelId="{86FEBF0F-8EC2-401F-A610-6CD856FDA233}" type="pres">
      <dgm:prSet presAssocID="{CEF16959-4B8B-4347-86F8-5C4367026990}" presName="composite" presStyleCnt="0"/>
      <dgm:spPr/>
    </dgm:pt>
    <dgm:pt modelId="{31A0327A-146A-4DC5-875D-AE1BA1F1A58A}" type="pres">
      <dgm:prSet presAssocID="{CEF16959-4B8B-4347-86F8-5C4367026990}" presName="imgShp" presStyleLbl="fgImgPlace1" presStyleIdx="2" presStyleCnt="5"/>
      <dgm:spPr>
        <a:blipFill>
          <a:blip xmlns:r="http://schemas.openxmlformats.org/officeDocument/2006/relationships" r:embed="rId3"/>
          <a:stretch>
            <a:fillRect l="-1000" r="-1000"/>
          </a:stretch>
        </a:blipFill>
      </dgm:spPr>
    </dgm:pt>
    <dgm:pt modelId="{D2E764A6-1087-4109-8D13-A0CC5B956CED}" type="pres">
      <dgm:prSet presAssocID="{CEF16959-4B8B-4347-86F8-5C4367026990}" presName="txShp" presStyleLbl="node1" presStyleIdx="2" presStyleCnt="5">
        <dgm:presLayoutVars>
          <dgm:bulletEnabled val="1"/>
        </dgm:presLayoutVars>
      </dgm:prSet>
      <dgm:spPr/>
    </dgm:pt>
    <dgm:pt modelId="{FB9D6B2E-84E1-4BEC-B64F-28B4340BD3FE}" type="pres">
      <dgm:prSet presAssocID="{A2E81562-6F9C-4A20-9323-4168476499CA}" presName="spacing" presStyleCnt="0"/>
      <dgm:spPr/>
    </dgm:pt>
    <dgm:pt modelId="{B0B9794B-8659-4704-99F2-FFFB5CE12A6C}" type="pres">
      <dgm:prSet presAssocID="{1FAD97B0-85DD-4388-9BA9-0101E56BC933}" presName="composite" presStyleCnt="0"/>
      <dgm:spPr/>
    </dgm:pt>
    <dgm:pt modelId="{FCEF5B2A-EB8F-45A9-A548-0C627BF56BE6}" type="pres">
      <dgm:prSet presAssocID="{1FAD97B0-85DD-4388-9BA9-0101E56BC933}" presName="imgShp" presStyleLbl="fgImgPlace1" presStyleIdx="3" presStyleCnt="5"/>
      <dgm:spPr>
        <a:blipFill>
          <a:blip xmlns:r="http://schemas.openxmlformats.org/officeDocument/2006/relationships" r:embed="rId4"/>
          <a:stretch>
            <a:fillRect l="-1000" r="-1000"/>
          </a:stretch>
        </a:blipFill>
      </dgm:spPr>
    </dgm:pt>
    <dgm:pt modelId="{9744F5D3-F413-4661-BB16-0ADB97CEF506}" type="pres">
      <dgm:prSet presAssocID="{1FAD97B0-85DD-4388-9BA9-0101E56BC933}" presName="txShp" presStyleLbl="node1" presStyleIdx="3" presStyleCnt="5">
        <dgm:presLayoutVars>
          <dgm:bulletEnabled val="1"/>
        </dgm:presLayoutVars>
      </dgm:prSet>
      <dgm:spPr/>
    </dgm:pt>
    <dgm:pt modelId="{C3E94B5A-B79D-4F9C-8AC4-A7D868D44F4A}" type="pres">
      <dgm:prSet presAssocID="{A2EE27DC-CAC2-426D-876D-9AAF102B4C3D}" presName="spacing" presStyleCnt="0"/>
      <dgm:spPr/>
    </dgm:pt>
    <dgm:pt modelId="{34B1ECAE-6422-4B15-BD3C-3DC205F6B4DA}" type="pres">
      <dgm:prSet presAssocID="{EE2CC9DB-B9DC-4209-8B2B-630CAD938247}" presName="composite" presStyleCnt="0"/>
      <dgm:spPr/>
    </dgm:pt>
    <dgm:pt modelId="{F2F40C24-C6EB-497B-90C5-34739F0787DD}" type="pres">
      <dgm:prSet presAssocID="{EE2CC9DB-B9DC-4209-8B2B-630CAD938247}" presName="imgShp" presStyleLbl="fgImgPlace1" presStyleIdx="4" presStyleCnt="5"/>
      <dgm:spPr>
        <a:blipFill>
          <a:blip xmlns:r="http://schemas.openxmlformats.org/officeDocument/2006/relationships" r:embed="rId5"/>
          <a:stretch>
            <a:fillRect l="-1000" r="-1000"/>
          </a:stretch>
        </a:blipFill>
      </dgm:spPr>
    </dgm:pt>
    <dgm:pt modelId="{6F58E687-69BA-4F34-9092-0866C9F6A869}" type="pres">
      <dgm:prSet presAssocID="{EE2CC9DB-B9DC-4209-8B2B-630CAD938247}" presName="txShp" presStyleLbl="node1" presStyleIdx="4" presStyleCnt="5">
        <dgm:presLayoutVars>
          <dgm:bulletEnabled val="1"/>
        </dgm:presLayoutVars>
      </dgm:prSet>
      <dgm:spPr/>
    </dgm:pt>
  </dgm:ptLst>
  <dgm:cxnLst>
    <dgm:cxn modelId="{5F187A06-953B-4516-9D52-24CC40950A54}" type="presOf" srcId="{CEF16959-4B8B-4347-86F8-5C4367026990}" destId="{D2E764A6-1087-4109-8D13-A0CC5B956CED}" srcOrd="0" destOrd="0" presId="urn:microsoft.com/office/officeart/2005/8/layout/vList3"/>
    <dgm:cxn modelId="{72FDA206-5A37-4EBC-885C-219AE85DB2D7}" type="presOf" srcId="{EE2CC9DB-B9DC-4209-8B2B-630CAD938247}" destId="{6F58E687-69BA-4F34-9092-0866C9F6A869}" srcOrd="0" destOrd="0" presId="urn:microsoft.com/office/officeart/2005/8/layout/vList3"/>
    <dgm:cxn modelId="{5E917E30-35AE-452E-9412-6FCEB1C05B18}" srcId="{0444E0B0-321A-4C90-A02D-64CA921C99DE}" destId="{CEF16959-4B8B-4347-86F8-5C4367026990}" srcOrd="2" destOrd="0" parTransId="{500A5E6F-54C7-4C02-99DC-080ED5A7E38D}" sibTransId="{A2E81562-6F9C-4A20-9323-4168476499CA}"/>
    <dgm:cxn modelId="{321BA933-EB6D-4810-A0C6-201BC060338D}" srcId="{0444E0B0-321A-4C90-A02D-64CA921C99DE}" destId="{389B5C43-FEA5-404B-92D7-44E909711941}" srcOrd="1" destOrd="0" parTransId="{7251B621-11C0-4C1E-B55E-94F3F44FA890}" sibTransId="{DB24CE2D-FAFB-4314-BB21-48403B2337A2}"/>
    <dgm:cxn modelId="{3BFEDF66-210F-45D0-A551-D012367B5EA3}" srcId="{0444E0B0-321A-4C90-A02D-64CA921C99DE}" destId="{EE2CC9DB-B9DC-4209-8B2B-630CAD938247}" srcOrd="4" destOrd="0" parTransId="{0CC4DAF6-4B4F-42FF-807E-834590CF0FC3}" sibTransId="{D0A80935-0032-49CF-8412-D2BF3DE34CF0}"/>
    <dgm:cxn modelId="{6C72045A-EDA0-40AB-8874-F7E844A1B0D1}" type="presOf" srcId="{1FAD97B0-85DD-4388-9BA9-0101E56BC933}" destId="{9744F5D3-F413-4661-BB16-0ADB97CEF506}" srcOrd="0" destOrd="0" presId="urn:microsoft.com/office/officeart/2005/8/layout/vList3"/>
    <dgm:cxn modelId="{2D4B415A-9BFA-4F33-8F97-B098AD56A4E9}" srcId="{0444E0B0-321A-4C90-A02D-64CA921C99DE}" destId="{1FAD97B0-85DD-4388-9BA9-0101E56BC933}" srcOrd="3" destOrd="0" parTransId="{C7023A0C-7980-4FE8-9249-017CAACD04BA}" sibTransId="{A2EE27DC-CAC2-426D-876D-9AAF102B4C3D}"/>
    <dgm:cxn modelId="{3B4AA383-5A73-4692-80FF-99B5549C00C2}" type="presOf" srcId="{0444E0B0-321A-4C90-A02D-64CA921C99DE}" destId="{33C9CBEB-999A-4A8F-BDE0-BE6A33FA24E0}" srcOrd="0" destOrd="0" presId="urn:microsoft.com/office/officeart/2005/8/layout/vList3"/>
    <dgm:cxn modelId="{D03C1D8C-C9A1-42E2-A001-3DB88FEB9399}" type="presOf" srcId="{9679DB47-83B0-4ABB-A000-6716B71FD148}" destId="{27030D08-3052-47DB-B1AB-BF86B99D0072}" srcOrd="0" destOrd="0" presId="urn:microsoft.com/office/officeart/2005/8/layout/vList3"/>
    <dgm:cxn modelId="{6CFE36FA-612F-44DF-9F15-AAFCD5981E6F}" srcId="{0444E0B0-321A-4C90-A02D-64CA921C99DE}" destId="{9679DB47-83B0-4ABB-A000-6716B71FD148}" srcOrd="0" destOrd="0" parTransId="{B57C980D-982E-4C59-B500-DB06CED3613E}" sibTransId="{54338158-B7BD-4D14-8FFE-6AA328291139}"/>
    <dgm:cxn modelId="{7BEC78FC-1250-48E6-930F-353842D37F14}" type="presOf" srcId="{389B5C43-FEA5-404B-92D7-44E909711941}" destId="{A1351EA0-16F4-4D28-BAF3-C35DAC2B2740}" srcOrd="0" destOrd="0" presId="urn:microsoft.com/office/officeart/2005/8/layout/vList3"/>
    <dgm:cxn modelId="{E42B4E41-4200-4F87-AD52-ADC19A319F21}" type="presParOf" srcId="{33C9CBEB-999A-4A8F-BDE0-BE6A33FA24E0}" destId="{E30F25C4-4D80-46EB-B68E-9033664CF6F0}" srcOrd="0" destOrd="0" presId="urn:microsoft.com/office/officeart/2005/8/layout/vList3"/>
    <dgm:cxn modelId="{C7B5AC02-CE1F-4AD0-A8C2-26AE00C638FC}" type="presParOf" srcId="{E30F25C4-4D80-46EB-B68E-9033664CF6F0}" destId="{63C3B5D2-9091-443D-8AF5-042D9D56308C}" srcOrd="0" destOrd="0" presId="urn:microsoft.com/office/officeart/2005/8/layout/vList3"/>
    <dgm:cxn modelId="{64A3AC79-DB7D-4F52-9E33-42B00F11FDA0}" type="presParOf" srcId="{E30F25C4-4D80-46EB-B68E-9033664CF6F0}" destId="{27030D08-3052-47DB-B1AB-BF86B99D0072}" srcOrd="1" destOrd="0" presId="urn:microsoft.com/office/officeart/2005/8/layout/vList3"/>
    <dgm:cxn modelId="{10728EBF-6A39-4B92-81D5-08B92B893FCB}" type="presParOf" srcId="{33C9CBEB-999A-4A8F-BDE0-BE6A33FA24E0}" destId="{29C4C85B-C005-4B9F-8675-8AAE75D42172}" srcOrd="1" destOrd="0" presId="urn:microsoft.com/office/officeart/2005/8/layout/vList3"/>
    <dgm:cxn modelId="{D15367C2-84F5-4CE4-9376-2B889A5D006E}" type="presParOf" srcId="{33C9CBEB-999A-4A8F-BDE0-BE6A33FA24E0}" destId="{58C5368A-7067-4E02-9124-1560A8D420DE}" srcOrd="2" destOrd="0" presId="urn:microsoft.com/office/officeart/2005/8/layout/vList3"/>
    <dgm:cxn modelId="{3A286318-3BF1-43C0-A463-6AB66BBB7DD7}" type="presParOf" srcId="{58C5368A-7067-4E02-9124-1560A8D420DE}" destId="{A4924C42-EA03-43B5-A95B-0E7E6518E15F}" srcOrd="0" destOrd="0" presId="urn:microsoft.com/office/officeart/2005/8/layout/vList3"/>
    <dgm:cxn modelId="{52DACE96-82C1-482C-A846-6996F20BED25}" type="presParOf" srcId="{58C5368A-7067-4E02-9124-1560A8D420DE}" destId="{A1351EA0-16F4-4D28-BAF3-C35DAC2B2740}" srcOrd="1" destOrd="0" presId="urn:microsoft.com/office/officeart/2005/8/layout/vList3"/>
    <dgm:cxn modelId="{7201144E-AAE0-4B56-AE48-64C517E53E5C}" type="presParOf" srcId="{33C9CBEB-999A-4A8F-BDE0-BE6A33FA24E0}" destId="{E6E750AE-871F-4312-9104-6FA5D2908F83}" srcOrd="3" destOrd="0" presId="urn:microsoft.com/office/officeart/2005/8/layout/vList3"/>
    <dgm:cxn modelId="{0DB8BB72-30D7-4100-B3DE-0E5297D6018F}" type="presParOf" srcId="{33C9CBEB-999A-4A8F-BDE0-BE6A33FA24E0}" destId="{86FEBF0F-8EC2-401F-A610-6CD856FDA233}" srcOrd="4" destOrd="0" presId="urn:microsoft.com/office/officeart/2005/8/layout/vList3"/>
    <dgm:cxn modelId="{1B91D970-CECB-4D15-940E-94F939803E28}" type="presParOf" srcId="{86FEBF0F-8EC2-401F-A610-6CD856FDA233}" destId="{31A0327A-146A-4DC5-875D-AE1BA1F1A58A}" srcOrd="0" destOrd="0" presId="urn:microsoft.com/office/officeart/2005/8/layout/vList3"/>
    <dgm:cxn modelId="{9FBC7B80-C1F9-40D6-A2A7-78DA4AC25514}" type="presParOf" srcId="{86FEBF0F-8EC2-401F-A610-6CD856FDA233}" destId="{D2E764A6-1087-4109-8D13-A0CC5B956CED}" srcOrd="1" destOrd="0" presId="urn:microsoft.com/office/officeart/2005/8/layout/vList3"/>
    <dgm:cxn modelId="{D9128F92-3B8A-4766-9A54-D43BAE3D3105}" type="presParOf" srcId="{33C9CBEB-999A-4A8F-BDE0-BE6A33FA24E0}" destId="{FB9D6B2E-84E1-4BEC-B64F-28B4340BD3FE}" srcOrd="5" destOrd="0" presId="urn:microsoft.com/office/officeart/2005/8/layout/vList3"/>
    <dgm:cxn modelId="{1F011FEA-C559-4FFA-B206-EF1FD9CFF4D5}" type="presParOf" srcId="{33C9CBEB-999A-4A8F-BDE0-BE6A33FA24E0}" destId="{B0B9794B-8659-4704-99F2-FFFB5CE12A6C}" srcOrd="6" destOrd="0" presId="urn:microsoft.com/office/officeart/2005/8/layout/vList3"/>
    <dgm:cxn modelId="{D93FAB3E-52F5-4748-B78E-BF74767300E6}" type="presParOf" srcId="{B0B9794B-8659-4704-99F2-FFFB5CE12A6C}" destId="{FCEF5B2A-EB8F-45A9-A548-0C627BF56BE6}" srcOrd="0" destOrd="0" presId="urn:microsoft.com/office/officeart/2005/8/layout/vList3"/>
    <dgm:cxn modelId="{66CDF992-C9CD-4363-8E5F-96F3DE715311}" type="presParOf" srcId="{B0B9794B-8659-4704-99F2-FFFB5CE12A6C}" destId="{9744F5D3-F413-4661-BB16-0ADB97CEF506}" srcOrd="1" destOrd="0" presId="urn:microsoft.com/office/officeart/2005/8/layout/vList3"/>
    <dgm:cxn modelId="{608BA10C-078A-423D-90A4-7D486E3C2A5D}" type="presParOf" srcId="{33C9CBEB-999A-4A8F-BDE0-BE6A33FA24E0}" destId="{C3E94B5A-B79D-4F9C-8AC4-A7D868D44F4A}" srcOrd="7" destOrd="0" presId="urn:microsoft.com/office/officeart/2005/8/layout/vList3"/>
    <dgm:cxn modelId="{61B61B65-11CE-46C9-BB94-1EBB90C296A2}" type="presParOf" srcId="{33C9CBEB-999A-4A8F-BDE0-BE6A33FA24E0}" destId="{34B1ECAE-6422-4B15-BD3C-3DC205F6B4DA}" srcOrd="8" destOrd="0" presId="urn:microsoft.com/office/officeart/2005/8/layout/vList3"/>
    <dgm:cxn modelId="{77C81033-FFCA-4303-82E5-7842424B69FA}" type="presParOf" srcId="{34B1ECAE-6422-4B15-BD3C-3DC205F6B4DA}" destId="{F2F40C24-C6EB-497B-90C5-34739F0787DD}" srcOrd="0" destOrd="0" presId="urn:microsoft.com/office/officeart/2005/8/layout/vList3"/>
    <dgm:cxn modelId="{F7F25F34-CC93-44DF-8E61-5E163DBA8942}" type="presParOf" srcId="{34B1ECAE-6422-4B15-BD3C-3DC205F6B4DA}" destId="{6F58E687-69BA-4F34-9092-0866C9F6A86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44E0B0-321A-4C90-A02D-64CA921C99D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9679DB47-83B0-4ABB-A000-6716B71FD14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IRANSans" panose="02040503050201020203" pitchFamily="18" charset="-78"/>
            </a:rPr>
            <a:t>کاردانو</a:t>
          </a:r>
        </a:p>
      </dgm:t>
    </dgm:pt>
    <dgm:pt modelId="{B57C980D-982E-4C59-B500-DB06CED3613E}" type="parTrans" cxnId="{6CFE36FA-612F-44DF-9F15-AAFCD5981E6F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4338158-B7BD-4D14-8FFE-6AA328291139}" type="sibTrans" cxnId="{6CFE36FA-612F-44DF-9F15-AAFCD5981E6F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9B5C43-FEA5-404B-92D7-44E90971194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IRANSans" panose="02040503050201020203" pitchFamily="18" charset="-78"/>
            </a:rPr>
            <a:t>سولانا</a:t>
          </a:r>
        </a:p>
      </dgm:t>
    </dgm:pt>
    <dgm:pt modelId="{7251B621-11C0-4C1E-B55E-94F3F44FA890}" type="parTrans" cxnId="{321BA933-EB6D-4810-A0C6-201BC060338D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24CE2D-FAFB-4314-BB21-48403B2337A2}" type="sibTrans" cxnId="{321BA933-EB6D-4810-A0C6-201BC060338D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EF16959-4B8B-4347-86F8-5C436702699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IRANSans" panose="02040503050201020203" pitchFamily="18" charset="-78"/>
            </a:rPr>
            <a:t>دوج‌کوین</a:t>
          </a:r>
        </a:p>
      </dgm:t>
    </dgm:pt>
    <dgm:pt modelId="{500A5E6F-54C7-4C02-99DC-080ED5A7E38D}" type="parTrans" cxnId="{5E917E30-35AE-452E-9412-6FCEB1C05B18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2E81562-6F9C-4A20-9323-4168476499CA}" type="sibTrans" cxnId="{5E917E30-35AE-452E-9412-6FCEB1C05B18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FAD97B0-85DD-4388-9BA9-0101E56BC93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IRANSans" panose="02040503050201020203" pitchFamily="18" charset="-78"/>
            </a:rPr>
            <a:t>پولکادات</a:t>
          </a:r>
        </a:p>
      </dgm:t>
    </dgm:pt>
    <dgm:pt modelId="{C7023A0C-7980-4FE8-9249-017CAACD04BA}" type="parTrans" cxnId="{2D4B415A-9BFA-4F33-8F97-B098AD56A4E9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2EE27DC-CAC2-426D-876D-9AAF102B4C3D}" type="sibTrans" cxnId="{2D4B415A-9BFA-4F33-8F97-B098AD56A4E9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E2CC9DB-B9DC-4209-8B2B-630CAD93824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IRANSans" panose="02040503050201020203" pitchFamily="18" charset="-78"/>
            </a:rPr>
            <a:t>لایت‌کوین</a:t>
          </a:r>
        </a:p>
      </dgm:t>
    </dgm:pt>
    <dgm:pt modelId="{0CC4DAF6-4B4F-42FF-807E-834590CF0FC3}" type="parTrans" cxnId="{3BFEDF66-210F-45D0-A551-D012367B5EA3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A80935-0032-49CF-8412-D2BF3DE34CF0}" type="sibTrans" cxnId="{3BFEDF66-210F-45D0-A551-D012367B5EA3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A406277-39D8-4F9D-97A0-4C853105CB49}" type="pres">
      <dgm:prSet presAssocID="{0444E0B0-321A-4C90-A02D-64CA921C99DE}" presName="linearFlow" presStyleCnt="0">
        <dgm:presLayoutVars>
          <dgm:dir val="rev"/>
          <dgm:resizeHandles val="exact"/>
        </dgm:presLayoutVars>
      </dgm:prSet>
      <dgm:spPr/>
    </dgm:pt>
    <dgm:pt modelId="{6E579511-1419-43B3-8FCE-C8E8171031B1}" type="pres">
      <dgm:prSet presAssocID="{9679DB47-83B0-4ABB-A000-6716B71FD148}" presName="composite" presStyleCnt="0"/>
      <dgm:spPr/>
    </dgm:pt>
    <dgm:pt modelId="{42C69085-4308-41AA-A530-F19DE05C1FDD}" type="pres">
      <dgm:prSet presAssocID="{9679DB47-83B0-4ABB-A000-6716B71FD148}" presName="imgShp" presStyleLbl="fgImgPlace1" presStyleIdx="0" presStyleCnt="5"/>
      <dgm:spPr>
        <a:blipFill>
          <a:blip xmlns:r="http://schemas.openxmlformats.org/officeDocument/2006/relationships" r:embed="rId1"/>
          <a:stretch>
            <a:fillRect l="-1000" r="-1000"/>
          </a:stretch>
        </a:blipFill>
      </dgm:spPr>
    </dgm:pt>
    <dgm:pt modelId="{B1F7048D-FA68-4225-9C6D-E3311F3DBA79}" type="pres">
      <dgm:prSet presAssocID="{9679DB47-83B0-4ABB-A000-6716B71FD148}" presName="txShp" presStyleLbl="node1" presStyleIdx="0" presStyleCnt="5">
        <dgm:presLayoutVars>
          <dgm:bulletEnabled val="1"/>
        </dgm:presLayoutVars>
      </dgm:prSet>
      <dgm:spPr/>
    </dgm:pt>
    <dgm:pt modelId="{95434B8F-2472-45E4-AC00-40A7117B8C6C}" type="pres">
      <dgm:prSet presAssocID="{54338158-B7BD-4D14-8FFE-6AA328291139}" presName="spacing" presStyleCnt="0"/>
      <dgm:spPr/>
    </dgm:pt>
    <dgm:pt modelId="{58E21189-574F-47A7-BAF7-264FC557D7C9}" type="pres">
      <dgm:prSet presAssocID="{389B5C43-FEA5-404B-92D7-44E909711941}" presName="composite" presStyleCnt="0"/>
      <dgm:spPr/>
    </dgm:pt>
    <dgm:pt modelId="{58BC1B6B-FA74-4B8F-9FFC-B6CAFE7487B8}" type="pres">
      <dgm:prSet presAssocID="{389B5C43-FEA5-404B-92D7-44E909711941}" presName="imgShp" presStyleLbl="fgImgPlace1" presStyleIdx="1" presStyleCnt="5"/>
      <dgm:spPr>
        <a:blipFill>
          <a:blip xmlns:r="http://schemas.openxmlformats.org/officeDocument/2006/relationships" r:embed="rId2"/>
          <a:stretch>
            <a:fillRect l="-1000" r="-1000"/>
          </a:stretch>
        </a:blipFill>
      </dgm:spPr>
    </dgm:pt>
    <dgm:pt modelId="{560CB525-3068-4C6B-AAF1-B7940EEF42C4}" type="pres">
      <dgm:prSet presAssocID="{389B5C43-FEA5-404B-92D7-44E909711941}" presName="txShp" presStyleLbl="node1" presStyleIdx="1" presStyleCnt="5">
        <dgm:presLayoutVars>
          <dgm:bulletEnabled val="1"/>
        </dgm:presLayoutVars>
      </dgm:prSet>
      <dgm:spPr/>
    </dgm:pt>
    <dgm:pt modelId="{84426519-E262-4F9C-9CEA-5894B89EE816}" type="pres">
      <dgm:prSet presAssocID="{DB24CE2D-FAFB-4314-BB21-48403B2337A2}" presName="spacing" presStyleCnt="0"/>
      <dgm:spPr/>
    </dgm:pt>
    <dgm:pt modelId="{A2A5AB24-9D96-4417-9F67-732D7B628440}" type="pres">
      <dgm:prSet presAssocID="{CEF16959-4B8B-4347-86F8-5C4367026990}" presName="composite" presStyleCnt="0"/>
      <dgm:spPr/>
    </dgm:pt>
    <dgm:pt modelId="{936B6184-4A6B-499C-948E-0B7FE4D2F3EF}" type="pres">
      <dgm:prSet presAssocID="{CEF16959-4B8B-4347-86F8-5C4367026990}" presName="imgShp" presStyleLbl="fgImgPlace1" presStyleIdx="2" presStyleCnt="5"/>
      <dgm:spPr>
        <a:blipFill>
          <a:blip xmlns:r="http://schemas.openxmlformats.org/officeDocument/2006/relationships" r:embed="rId3"/>
          <a:stretch>
            <a:fillRect l="-1000" r="-1000"/>
          </a:stretch>
        </a:blipFill>
      </dgm:spPr>
    </dgm:pt>
    <dgm:pt modelId="{8CB6095D-B36A-4432-8066-D895AEE0C545}" type="pres">
      <dgm:prSet presAssocID="{CEF16959-4B8B-4347-86F8-5C4367026990}" presName="txShp" presStyleLbl="node1" presStyleIdx="2" presStyleCnt="5">
        <dgm:presLayoutVars>
          <dgm:bulletEnabled val="1"/>
        </dgm:presLayoutVars>
      </dgm:prSet>
      <dgm:spPr/>
    </dgm:pt>
    <dgm:pt modelId="{7AEC5E86-1BEA-4499-ABBC-689A454AD921}" type="pres">
      <dgm:prSet presAssocID="{A2E81562-6F9C-4A20-9323-4168476499CA}" presName="spacing" presStyleCnt="0"/>
      <dgm:spPr/>
    </dgm:pt>
    <dgm:pt modelId="{957FC152-0F79-4298-B359-CE8D9BFD94B2}" type="pres">
      <dgm:prSet presAssocID="{1FAD97B0-85DD-4388-9BA9-0101E56BC933}" presName="composite" presStyleCnt="0"/>
      <dgm:spPr/>
    </dgm:pt>
    <dgm:pt modelId="{45EF8B98-B3AC-405F-B134-D6C89C02DCBC}" type="pres">
      <dgm:prSet presAssocID="{1FAD97B0-85DD-4388-9BA9-0101E56BC933}" presName="imgShp" presStyleLbl="fgImgPlace1" presStyleIdx="3" presStyleCnt="5"/>
      <dgm:spPr>
        <a:blipFill>
          <a:blip xmlns:r="http://schemas.openxmlformats.org/officeDocument/2006/relationships" r:embed="rId4"/>
          <a:stretch>
            <a:fillRect l="-1000" r="-1000"/>
          </a:stretch>
        </a:blipFill>
      </dgm:spPr>
    </dgm:pt>
    <dgm:pt modelId="{2AD9DA8A-81B0-44CC-B574-A3DB7FBCCEEA}" type="pres">
      <dgm:prSet presAssocID="{1FAD97B0-85DD-4388-9BA9-0101E56BC933}" presName="txShp" presStyleLbl="node1" presStyleIdx="3" presStyleCnt="5">
        <dgm:presLayoutVars>
          <dgm:bulletEnabled val="1"/>
        </dgm:presLayoutVars>
      </dgm:prSet>
      <dgm:spPr/>
    </dgm:pt>
    <dgm:pt modelId="{547FC649-0F19-4CD7-A4BD-E00CCB30B847}" type="pres">
      <dgm:prSet presAssocID="{A2EE27DC-CAC2-426D-876D-9AAF102B4C3D}" presName="spacing" presStyleCnt="0"/>
      <dgm:spPr/>
    </dgm:pt>
    <dgm:pt modelId="{BA9985AA-1CD7-4863-8F68-8BF045503642}" type="pres">
      <dgm:prSet presAssocID="{EE2CC9DB-B9DC-4209-8B2B-630CAD938247}" presName="composite" presStyleCnt="0"/>
      <dgm:spPr/>
    </dgm:pt>
    <dgm:pt modelId="{B53A5E45-7352-49C3-AEB1-667356F97BB8}" type="pres">
      <dgm:prSet presAssocID="{EE2CC9DB-B9DC-4209-8B2B-630CAD938247}" presName="imgShp" presStyleLbl="fgImgPlace1" presStyleIdx="4" presStyleCnt="5"/>
      <dgm:spPr>
        <a:blipFill>
          <a:blip xmlns:r="http://schemas.openxmlformats.org/officeDocument/2006/relationships" r:embed="rId5"/>
          <a:stretch>
            <a:fillRect l="-1000" r="-1000"/>
          </a:stretch>
        </a:blipFill>
      </dgm:spPr>
    </dgm:pt>
    <dgm:pt modelId="{D3A46D22-B280-4D1A-A59E-247D0170934C}" type="pres">
      <dgm:prSet presAssocID="{EE2CC9DB-B9DC-4209-8B2B-630CAD938247}" presName="txShp" presStyleLbl="node1" presStyleIdx="4" presStyleCnt="5">
        <dgm:presLayoutVars>
          <dgm:bulletEnabled val="1"/>
        </dgm:presLayoutVars>
      </dgm:prSet>
      <dgm:spPr/>
    </dgm:pt>
  </dgm:ptLst>
  <dgm:cxnLst>
    <dgm:cxn modelId="{506BBC00-92FB-4A0A-8506-392437066ABF}" type="presOf" srcId="{CEF16959-4B8B-4347-86F8-5C4367026990}" destId="{8CB6095D-B36A-4432-8066-D895AEE0C545}" srcOrd="0" destOrd="0" presId="urn:microsoft.com/office/officeart/2005/8/layout/vList3"/>
    <dgm:cxn modelId="{5E917E30-35AE-452E-9412-6FCEB1C05B18}" srcId="{0444E0B0-321A-4C90-A02D-64CA921C99DE}" destId="{CEF16959-4B8B-4347-86F8-5C4367026990}" srcOrd="2" destOrd="0" parTransId="{500A5E6F-54C7-4C02-99DC-080ED5A7E38D}" sibTransId="{A2E81562-6F9C-4A20-9323-4168476499CA}"/>
    <dgm:cxn modelId="{321BA933-EB6D-4810-A0C6-201BC060338D}" srcId="{0444E0B0-321A-4C90-A02D-64CA921C99DE}" destId="{389B5C43-FEA5-404B-92D7-44E909711941}" srcOrd="1" destOrd="0" parTransId="{7251B621-11C0-4C1E-B55E-94F3F44FA890}" sibTransId="{DB24CE2D-FAFB-4314-BB21-48403B2337A2}"/>
    <dgm:cxn modelId="{3BFEDF66-210F-45D0-A551-D012367B5EA3}" srcId="{0444E0B0-321A-4C90-A02D-64CA921C99DE}" destId="{EE2CC9DB-B9DC-4209-8B2B-630CAD938247}" srcOrd="4" destOrd="0" parTransId="{0CC4DAF6-4B4F-42FF-807E-834590CF0FC3}" sibTransId="{D0A80935-0032-49CF-8412-D2BF3DE34CF0}"/>
    <dgm:cxn modelId="{2CE33D47-71C0-43A2-812C-71D8E0BFE6BE}" type="presOf" srcId="{EE2CC9DB-B9DC-4209-8B2B-630CAD938247}" destId="{D3A46D22-B280-4D1A-A59E-247D0170934C}" srcOrd="0" destOrd="0" presId="urn:microsoft.com/office/officeart/2005/8/layout/vList3"/>
    <dgm:cxn modelId="{96C7494B-0F90-4A90-8F17-EC4D694ECFDF}" type="presOf" srcId="{1FAD97B0-85DD-4388-9BA9-0101E56BC933}" destId="{2AD9DA8A-81B0-44CC-B574-A3DB7FBCCEEA}" srcOrd="0" destOrd="0" presId="urn:microsoft.com/office/officeart/2005/8/layout/vList3"/>
    <dgm:cxn modelId="{74535D75-DAB3-4A58-8747-CA1618D784D1}" type="presOf" srcId="{0444E0B0-321A-4C90-A02D-64CA921C99DE}" destId="{1A406277-39D8-4F9D-97A0-4C853105CB49}" srcOrd="0" destOrd="0" presId="urn:microsoft.com/office/officeart/2005/8/layout/vList3"/>
    <dgm:cxn modelId="{9A6AB656-F8D2-4CE1-A850-A3EFA4F49E1A}" type="presOf" srcId="{9679DB47-83B0-4ABB-A000-6716B71FD148}" destId="{B1F7048D-FA68-4225-9C6D-E3311F3DBA79}" srcOrd="0" destOrd="0" presId="urn:microsoft.com/office/officeart/2005/8/layout/vList3"/>
    <dgm:cxn modelId="{2D4B415A-9BFA-4F33-8F97-B098AD56A4E9}" srcId="{0444E0B0-321A-4C90-A02D-64CA921C99DE}" destId="{1FAD97B0-85DD-4388-9BA9-0101E56BC933}" srcOrd="3" destOrd="0" parTransId="{C7023A0C-7980-4FE8-9249-017CAACD04BA}" sibTransId="{A2EE27DC-CAC2-426D-876D-9AAF102B4C3D}"/>
    <dgm:cxn modelId="{AC20DCF9-9B63-4000-BBED-9721A08F8677}" type="presOf" srcId="{389B5C43-FEA5-404B-92D7-44E909711941}" destId="{560CB525-3068-4C6B-AAF1-B7940EEF42C4}" srcOrd="0" destOrd="0" presId="urn:microsoft.com/office/officeart/2005/8/layout/vList3"/>
    <dgm:cxn modelId="{6CFE36FA-612F-44DF-9F15-AAFCD5981E6F}" srcId="{0444E0B0-321A-4C90-A02D-64CA921C99DE}" destId="{9679DB47-83B0-4ABB-A000-6716B71FD148}" srcOrd="0" destOrd="0" parTransId="{B57C980D-982E-4C59-B500-DB06CED3613E}" sibTransId="{54338158-B7BD-4D14-8FFE-6AA328291139}"/>
    <dgm:cxn modelId="{7F21A635-64F1-4120-BF55-10A8E70B474C}" type="presParOf" srcId="{1A406277-39D8-4F9D-97A0-4C853105CB49}" destId="{6E579511-1419-43B3-8FCE-C8E8171031B1}" srcOrd="0" destOrd="0" presId="urn:microsoft.com/office/officeart/2005/8/layout/vList3"/>
    <dgm:cxn modelId="{507CE4F2-E74C-4783-9072-0A73323F8EC2}" type="presParOf" srcId="{6E579511-1419-43B3-8FCE-C8E8171031B1}" destId="{42C69085-4308-41AA-A530-F19DE05C1FDD}" srcOrd="0" destOrd="0" presId="urn:microsoft.com/office/officeart/2005/8/layout/vList3"/>
    <dgm:cxn modelId="{62E6F743-A6C7-432C-ABCA-6CC572EB32BD}" type="presParOf" srcId="{6E579511-1419-43B3-8FCE-C8E8171031B1}" destId="{B1F7048D-FA68-4225-9C6D-E3311F3DBA79}" srcOrd="1" destOrd="0" presId="urn:microsoft.com/office/officeart/2005/8/layout/vList3"/>
    <dgm:cxn modelId="{46F4FFC4-1C49-4930-B2FF-25246FC4E335}" type="presParOf" srcId="{1A406277-39D8-4F9D-97A0-4C853105CB49}" destId="{95434B8F-2472-45E4-AC00-40A7117B8C6C}" srcOrd="1" destOrd="0" presId="urn:microsoft.com/office/officeart/2005/8/layout/vList3"/>
    <dgm:cxn modelId="{82B16E77-23BD-41E6-B644-6856A3C0BF8C}" type="presParOf" srcId="{1A406277-39D8-4F9D-97A0-4C853105CB49}" destId="{58E21189-574F-47A7-BAF7-264FC557D7C9}" srcOrd="2" destOrd="0" presId="urn:microsoft.com/office/officeart/2005/8/layout/vList3"/>
    <dgm:cxn modelId="{2780B239-5078-4EC1-971D-8A61CEF04E33}" type="presParOf" srcId="{58E21189-574F-47A7-BAF7-264FC557D7C9}" destId="{58BC1B6B-FA74-4B8F-9FFC-B6CAFE7487B8}" srcOrd="0" destOrd="0" presId="urn:microsoft.com/office/officeart/2005/8/layout/vList3"/>
    <dgm:cxn modelId="{C8721208-54E7-4CCC-A528-3E27D0F85372}" type="presParOf" srcId="{58E21189-574F-47A7-BAF7-264FC557D7C9}" destId="{560CB525-3068-4C6B-AAF1-B7940EEF42C4}" srcOrd="1" destOrd="0" presId="urn:microsoft.com/office/officeart/2005/8/layout/vList3"/>
    <dgm:cxn modelId="{397D5206-BB15-4E5B-BAF9-6D6AE471E8AB}" type="presParOf" srcId="{1A406277-39D8-4F9D-97A0-4C853105CB49}" destId="{84426519-E262-4F9C-9CEA-5894B89EE816}" srcOrd="3" destOrd="0" presId="urn:microsoft.com/office/officeart/2005/8/layout/vList3"/>
    <dgm:cxn modelId="{7CF1553C-FE5E-4997-AD6E-0DF1519A7283}" type="presParOf" srcId="{1A406277-39D8-4F9D-97A0-4C853105CB49}" destId="{A2A5AB24-9D96-4417-9F67-732D7B628440}" srcOrd="4" destOrd="0" presId="urn:microsoft.com/office/officeart/2005/8/layout/vList3"/>
    <dgm:cxn modelId="{1E179D5E-7479-4A09-B2A1-30E4903B5ABF}" type="presParOf" srcId="{A2A5AB24-9D96-4417-9F67-732D7B628440}" destId="{936B6184-4A6B-499C-948E-0B7FE4D2F3EF}" srcOrd="0" destOrd="0" presId="urn:microsoft.com/office/officeart/2005/8/layout/vList3"/>
    <dgm:cxn modelId="{D741C4DF-B2FA-47B4-9941-86D4BA7D6AEF}" type="presParOf" srcId="{A2A5AB24-9D96-4417-9F67-732D7B628440}" destId="{8CB6095D-B36A-4432-8066-D895AEE0C545}" srcOrd="1" destOrd="0" presId="urn:microsoft.com/office/officeart/2005/8/layout/vList3"/>
    <dgm:cxn modelId="{E0F35321-2C2C-4B25-8207-6BBC49B7B1AF}" type="presParOf" srcId="{1A406277-39D8-4F9D-97A0-4C853105CB49}" destId="{7AEC5E86-1BEA-4499-ABBC-689A454AD921}" srcOrd="5" destOrd="0" presId="urn:microsoft.com/office/officeart/2005/8/layout/vList3"/>
    <dgm:cxn modelId="{942B84D0-8AAA-4346-B274-290554A880B2}" type="presParOf" srcId="{1A406277-39D8-4F9D-97A0-4C853105CB49}" destId="{957FC152-0F79-4298-B359-CE8D9BFD94B2}" srcOrd="6" destOrd="0" presId="urn:microsoft.com/office/officeart/2005/8/layout/vList3"/>
    <dgm:cxn modelId="{A63B9B13-79EA-4992-AAE3-5C604D014633}" type="presParOf" srcId="{957FC152-0F79-4298-B359-CE8D9BFD94B2}" destId="{45EF8B98-B3AC-405F-B134-D6C89C02DCBC}" srcOrd="0" destOrd="0" presId="urn:microsoft.com/office/officeart/2005/8/layout/vList3"/>
    <dgm:cxn modelId="{35C07BCF-E358-40FF-B2B2-D47AF63384E4}" type="presParOf" srcId="{957FC152-0F79-4298-B359-CE8D9BFD94B2}" destId="{2AD9DA8A-81B0-44CC-B574-A3DB7FBCCEEA}" srcOrd="1" destOrd="0" presId="urn:microsoft.com/office/officeart/2005/8/layout/vList3"/>
    <dgm:cxn modelId="{B936A440-CA75-49D6-828D-9C7498870FDB}" type="presParOf" srcId="{1A406277-39D8-4F9D-97A0-4C853105CB49}" destId="{547FC649-0F19-4CD7-A4BD-E00CCB30B847}" srcOrd="7" destOrd="0" presId="urn:microsoft.com/office/officeart/2005/8/layout/vList3"/>
    <dgm:cxn modelId="{9C85904B-420F-4615-86EA-FC5F2066FFE3}" type="presParOf" srcId="{1A406277-39D8-4F9D-97A0-4C853105CB49}" destId="{BA9985AA-1CD7-4863-8F68-8BF045503642}" srcOrd="8" destOrd="0" presId="urn:microsoft.com/office/officeart/2005/8/layout/vList3"/>
    <dgm:cxn modelId="{78D05A18-4086-45F2-9088-BF03565AFD64}" type="presParOf" srcId="{BA9985AA-1CD7-4863-8F68-8BF045503642}" destId="{B53A5E45-7352-49C3-AEB1-667356F97BB8}" srcOrd="0" destOrd="0" presId="urn:microsoft.com/office/officeart/2005/8/layout/vList3"/>
    <dgm:cxn modelId="{3471D0BC-ABA5-4782-958D-D221AD41F162}" type="presParOf" srcId="{BA9985AA-1CD7-4863-8F68-8BF045503642}" destId="{D3A46D22-B280-4D1A-A59E-247D0170934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4E0B0-321A-4C90-A02D-64CA921C99DE}" type="doc">
      <dgm:prSet loTypeId="urn:microsoft.com/office/officeart/2005/8/layout/architecture" loCatId="relationship" qsTypeId="urn:microsoft.com/office/officeart/2005/8/quickstyle/simple4" qsCatId="simple" csTypeId="urn:microsoft.com/office/officeart/2005/8/colors/accent1_2" csCatId="accent1" phldr="1"/>
      <dgm:spPr/>
    </dgm:pt>
    <dgm:pt modelId="{9679DB47-83B0-4ABB-A000-6716B71FD14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Stable Coin</a:t>
          </a:r>
          <a:endParaRPr lang="fa-IR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7C980D-982E-4C59-B500-DB06CED3613E}" type="parTrans" cxnId="{6CFE36FA-612F-44DF-9F15-AAFCD5981E6F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338158-B7BD-4D14-8FFE-6AA328291139}" type="sibTrans" cxnId="{6CFE36FA-612F-44DF-9F15-AAFCD5981E6F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9B5C43-FEA5-404B-92D7-44E90971194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DeFi</a:t>
          </a:r>
          <a:endParaRPr lang="fa-IR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1B621-11C0-4C1E-B55E-94F3F44FA890}" type="parTrans" cxnId="{321BA933-EB6D-4810-A0C6-201BC060338D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24CE2D-FAFB-4314-BB21-48403B2337A2}" type="sibTrans" cxnId="{321BA933-EB6D-4810-A0C6-201BC060338D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AD97B0-85DD-4388-9BA9-0101E56BC93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Metaverse</a:t>
          </a:r>
          <a:endParaRPr lang="fa-IR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023A0C-7980-4FE8-9249-017CAACD04BA}" type="parTrans" cxnId="{2D4B415A-9BFA-4F33-8F97-B098AD56A4E9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EE27DC-CAC2-426D-876D-9AAF102B4C3D}" type="sibTrans" cxnId="{2D4B415A-9BFA-4F33-8F97-B098AD56A4E9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2CC9DB-B9DC-4209-8B2B-630CAD93824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GameFi</a:t>
          </a:r>
          <a:endParaRPr lang="fa-IR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C4DAF6-4B4F-42FF-807E-834590CF0FC3}" type="parTrans" cxnId="{3BFEDF66-210F-45D0-A551-D012367B5EA3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A80935-0032-49CF-8412-D2BF3DE34CF0}" type="sibTrans" cxnId="{3BFEDF66-210F-45D0-A551-D012367B5EA3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A38DF0-7D00-4D5E-878A-368D1EF0E77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NFT</a:t>
          </a:r>
          <a:endParaRPr lang="fa-IR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72040A-6D16-4B4B-9BAD-90893A824B96}" type="parTrans" cxnId="{917F4991-AA60-4B89-8BB0-B443486C97EC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B4FA5E-E008-4B6A-89D3-D6968D2927B2}" type="sibTrans" cxnId="{917F4991-AA60-4B89-8BB0-B443486C97EC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6E5E01-B79D-4B7D-8D43-33355C2F5620}" type="pres">
      <dgm:prSet presAssocID="{0444E0B0-321A-4C90-A02D-64CA921C99D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7A698-6B42-4544-AEE2-35933FE60475}" type="pres">
      <dgm:prSet presAssocID="{9679DB47-83B0-4ABB-A000-6716B71FD148}" presName="vertOne" presStyleCnt="0"/>
      <dgm:spPr/>
    </dgm:pt>
    <dgm:pt modelId="{9BF88A9C-8E82-4EDF-A4E2-F85BCFA0079F}" type="pres">
      <dgm:prSet presAssocID="{9679DB47-83B0-4ABB-A000-6716B71FD148}" presName="txOne" presStyleLbl="node0" presStyleIdx="0" presStyleCnt="5">
        <dgm:presLayoutVars>
          <dgm:chPref val="3"/>
        </dgm:presLayoutVars>
      </dgm:prSet>
      <dgm:spPr/>
    </dgm:pt>
    <dgm:pt modelId="{C1C36D5C-2B23-4A6E-A631-022CB96BDD6C}" type="pres">
      <dgm:prSet presAssocID="{9679DB47-83B0-4ABB-A000-6716B71FD148}" presName="horzOne" presStyleCnt="0"/>
      <dgm:spPr/>
    </dgm:pt>
    <dgm:pt modelId="{CBFA3BAF-5DE8-488C-83B0-85B5BBD83DA6}" type="pres">
      <dgm:prSet presAssocID="{54338158-B7BD-4D14-8FFE-6AA328291139}" presName="sibSpaceOne" presStyleCnt="0"/>
      <dgm:spPr/>
    </dgm:pt>
    <dgm:pt modelId="{D5C3B7DE-30EA-4106-B110-2975EA1C35F4}" type="pres">
      <dgm:prSet presAssocID="{389B5C43-FEA5-404B-92D7-44E909711941}" presName="vertOne" presStyleCnt="0"/>
      <dgm:spPr/>
    </dgm:pt>
    <dgm:pt modelId="{2B630D1E-6982-4F23-85C8-61F6F389B5D7}" type="pres">
      <dgm:prSet presAssocID="{389B5C43-FEA5-404B-92D7-44E909711941}" presName="txOne" presStyleLbl="node0" presStyleIdx="1" presStyleCnt="5">
        <dgm:presLayoutVars>
          <dgm:chPref val="3"/>
        </dgm:presLayoutVars>
      </dgm:prSet>
      <dgm:spPr/>
    </dgm:pt>
    <dgm:pt modelId="{70B74A90-ACE0-41F8-BEE9-639EAAAB41D7}" type="pres">
      <dgm:prSet presAssocID="{389B5C43-FEA5-404B-92D7-44E909711941}" presName="horzOne" presStyleCnt="0"/>
      <dgm:spPr/>
    </dgm:pt>
    <dgm:pt modelId="{A6F1BBF1-7F56-4A78-8177-8BF38B413CE6}" type="pres">
      <dgm:prSet presAssocID="{DB24CE2D-FAFB-4314-BB21-48403B2337A2}" presName="sibSpaceOne" presStyleCnt="0"/>
      <dgm:spPr/>
    </dgm:pt>
    <dgm:pt modelId="{DA646A00-C3CA-4AC0-A664-389AF487EF96}" type="pres">
      <dgm:prSet presAssocID="{F9A38DF0-7D00-4D5E-878A-368D1EF0E778}" presName="vertOne" presStyleCnt="0"/>
      <dgm:spPr/>
    </dgm:pt>
    <dgm:pt modelId="{4D23535C-C33A-46F9-B9D6-E1842251E462}" type="pres">
      <dgm:prSet presAssocID="{F9A38DF0-7D00-4D5E-878A-368D1EF0E778}" presName="txOne" presStyleLbl="node0" presStyleIdx="2" presStyleCnt="5">
        <dgm:presLayoutVars>
          <dgm:chPref val="3"/>
        </dgm:presLayoutVars>
      </dgm:prSet>
      <dgm:spPr/>
    </dgm:pt>
    <dgm:pt modelId="{0008E5A4-380C-441E-B880-D72C36D748AC}" type="pres">
      <dgm:prSet presAssocID="{F9A38DF0-7D00-4D5E-878A-368D1EF0E778}" presName="horzOne" presStyleCnt="0"/>
      <dgm:spPr/>
    </dgm:pt>
    <dgm:pt modelId="{9E09BC88-9B47-4D07-8310-DA8F922D0CCD}" type="pres">
      <dgm:prSet presAssocID="{27B4FA5E-E008-4B6A-89D3-D6968D2927B2}" presName="sibSpaceOne" presStyleCnt="0"/>
      <dgm:spPr/>
    </dgm:pt>
    <dgm:pt modelId="{D2207055-F396-4680-AA7D-6A6900B477D4}" type="pres">
      <dgm:prSet presAssocID="{1FAD97B0-85DD-4388-9BA9-0101E56BC933}" presName="vertOne" presStyleCnt="0"/>
      <dgm:spPr/>
    </dgm:pt>
    <dgm:pt modelId="{CCFE4712-2465-4C92-9B7C-BEF7CA09863D}" type="pres">
      <dgm:prSet presAssocID="{1FAD97B0-85DD-4388-9BA9-0101E56BC933}" presName="txOne" presStyleLbl="node0" presStyleIdx="3" presStyleCnt="5">
        <dgm:presLayoutVars>
          <dgm:chPref val="3"/>
        </dgm:presLayoutVars>
      </dgm:prSet>
      <dgm:spPr/>
    </dgm:pt>
    <dgm:pt modelId="{9E462A4D-BD64-4ECF-BEB4-CAE831F4CC0E}" type="pres">
      <dgm:prSet presAssocID="{1FAD97B0-85DD-4388-9BA9-0101E56BC933}" presName="horzOne" presStyleCnt="0"/>
      <dgm:spPr/>
    </dgm:pt>
    <dgm:pt modelId="{16840886-1B27-4E1A-A022-3005C0A80B40}" type="pres">
      <dgm:prSet presAssocID="{A2EE27DC-CAC2-426D-876D-9AAF102B4C3D}" presName="sibSpaceOne" presStyleCnt="0"/>
      <dgm:spPr/>
    </dgm:pt>
    <dgm:pt modelId="{F6B407F9-8BA9-4657-B5D0-FBD22E9C9EDC}" type="pres">
      <dgm:prSet presAssocID="{EE2CC9DB-B9DC-4209-8B2B-630CAD938247}" presName="vertOne" presStyleCnt="0"/>
      <dgm:spPr/>
    </dgm:pt>
    <dgm:pt modelId="{A9A6C2EC-9CA9-48AB-B448-9E9C8B436516}" type="pres">
      <dgm:prSet presAssocID="{EE2CC9DB-B9DC-4209-8B2B-630CAD938247}" presName="txOne" presStyleLbl="node0" presStyleIdx="4" presStyleCnt="5">
        <dgm:presLayoutVars>
          <dgm:chPref val="3"/>
        </dgm:presLayoutVars>
      </dgm:prSet>
      <dgm:spPr/>
    </dgm:pt>
    <dgm:pt modelId="{61A19D72-7E03-4BD7-9795-0B3328766AA9}" type="pres">
      <dgm:prSet presAssocID="{EE2CC9DB-B9DC-4209-8B2B-630CAD938247}" presName="horzOne" presStyleCnt="0"/>
      <dgm:spPr/>
    </dgm:pt>
  </dgm:ptLst>
  <dgm:cxnLst>
    <dgm:cxn modelId="{CF531E0E-8354-4000-A106-D3E5FCEFDA32}" type="presOf" srcId="{9679DB47-83B0-4ABB-A000-6716B71FD148}" destId="{9BF88A9C-8E82-4EDF-A4E2-F85BCFA0079F}" srcOrd="0" destOrd="0" presId="urn:microsoft.com/office/officeart/2005/8/layout/architecture"/>
    <dgm:cxn modelId="{321BA933-EB6D-4810-A0C6-201BC060338D}" srcId="{0444E0B0-321A-4C90-A02D-64CA921C99DE}" destId="{389B5C43-FEA5-404B-92D7-44E909711941}" srcOrd="1" destOrd="0" parTransId="{7251B621-11C0-4C1E-B55E-94F3F44FA890}" sibTransId="{DB24CE2D-FAFB-4314-BB21-48403B2337A2}"/>
    <dgm:cxn modelId="{3BFEDF66-210F-45D0-A551-D012367B5EA3}" srcId="{0444E0B0-321A-4C90-A02D-64CA921C99DE}" destId="{EE2CC9DB-B9DC-4209-8B2B-630CAD938247}" srcOrd="4" destOrd="0" parTransId="{0CC4DAF6-4B4F-42FF-807E-834590CF0FC3}" sibTransId="{D0A80935-0032-49CF-8412-D2BF3DE34CF0}"/>
    <dgm:cxn modelId="{D9E88372-50D1-4B86-AFAB-B9C7C54B9B4B}" type="presOf" srcId="{F9A38DF0-7D00-4D5E-878A-368D1EF0E778}" destId="{4D23535C-C33A-46F9-B9D6-E1842251E462}" srcOrd="0" destOrd="0" presId="urn:microsoft.com/office/officeart/2005/8/layout/architecture"/>
    <dgm:cxn modelId="{2D4B415A-9BFA-4F33-8F97-B098AD56A4E9}" srcId="{0444E0B0-321A-4C90-A02D-64CA921C99DE}" destId="{1FAD97B0-85DD-4388-9BA9-0101E56BC933}" srcOrd="3" destOrd="0" parTransId="{C7023A0C-7980-4FE8-9249-017CAACD04BA}" sibTransId="{A2EE27DC-CAC2-426D-876D-9AAF102B4C3D}"/>
    <dgm:cxn modelId="{8F8A3C85-F4AA-45B0-94AA-E455680EDACF}" type="presOf" srcId="{EE2CC9DB-B9DC-4209-8B2B-630CAD938247}" destId="{A9A6C2EC-9CA9-48AB-B448-9E9C8B436516}" srcOrd="0" destOrd="0" presId="urn:microsoft.com/office/officeart/2005/8/layout/architecture"/>
    <dgm:cxn modelId="{917F4991-AA60-4B89-8BB0-B443486C97EC}" srcId="{0444E0B0-321A-4C90-A02D-64CA921C99DE}" destId="{F9A38DF0-7D00-4D5E-878A-368D1EF0E778}" srcOrd="2" destOrd="0" parTransId="{9272040A-6D16-4B4B-9BAD-90893A824B96}" sibTransId="{27B4FA5E-E008-4B6A-89D3-D6968D2927B2}"/>
    <dgm:cxn modelId="{D04FED95-4946-4EFA-A3F6-677342735DD7}" type="presOf" srcId="{0444E0B0-321A-4C90-A02D-64CA921C99DE}" destId="{C16E5E01-B79D-4B7D-8D43-33355C2F5620}" srcOrd="0" destOrd="0" presId="urn:microsoft.com/office/officeart/2005/8/layout/architecture"/>
    <dgm:cxn modelId="{BFE7E9BF-7DCE-4A9A-808B-9679910091DC}" type="presOf" srcId="{389B5C43-FEA5-404B-92D7-44E909711941}" destId="{2B630D1E-6982-4F23-85C8-61F6F389B5D7}" srcOrd="0" destOrd="0" presId="urn:microsoft.com/office/officeart/2005/8/layout/architecture"/>
    <dgm:cxn modelId="{6227C6EE-D571-485B-B6D4-11DCEF3E7453}" type="presOf" srcId="{1FAD97B0-85DD-4388-9BA9-0101E56BC933}" destId="{CCFE4712-2465-4C92-9B7C-BEF7CA09863D}" srcOrd="0" destOrd="0" presId="urn:microsoft.com/office/officeart/2005/8/layout/architecture"/>
    <dgm:cxn modelId="{6CFE36FA-612F-44DF-9F15-AAFCD5981E6F}" srcId="{0444E0B0-321A-4C90-A02D-64CA921C99DE}" destId="{9679DB47-83B0-4ABB-A000-6716B71FD148}" srcOrd="0" destOrd="0" parTransId="{B57C980D-982E-4C59-B500-DB06CED3613E}" sibTransId="{54338158-B7BD-4D14-8FFE-6AA328291139}"/>
    <dgm:cxn modelId="{6FED5EEB-05FB-46DB-878B-4C1D5AF8DE67}" type="presParOf" srcId="{C16E5E01-B79D-4B7D-8D43-33355C2F5620}" destId="{2C87A698-6B42-4544-AEE2-35933FE60475}" srcOrd="0" destOrd="0" presId="urn:microsoft.com/office/officeart/2005/8/layout/architecture"/>
    <dgm:cxn modelId="{91C75D87-80B0-4E14-9466-C74A957A475B}" type="presParOf" srcId="{2C87A698-6B42-4544-AEE2-35933FE60475}" destId="{9BF88A9C-8E82-4EDF-A4E2-F85BCFA0079F}" srcOrd="0" destOrd="0" presId="urn:microsoft.com/office/officeart/2005/8/layout/architecture"/>
    <dgm:cxn modelId="{56C1C2FD-4377-4EE9-B66F-069AF42A319B}" type="presParOf" srcId="{2C87A698-6B42-4544-AEE2-35933FE60475}" destId="{C1C36D5C-2B23-4A6E-A631-022CB96BDD6C}" srcOrd="1" destOrd="0" presId="urn:microsoft.com/office/officeart/2005/8/layout/architecture"/>
    <dgm:cxn modelId="{51DC5219-A903-4499-9470-F884FFAD039D}" type="presParOf" srcId="{C16E5E01-B79D-4B7D-8D43-33355C2F5620}" destId="{CBFA3BAF-5DE8-488C-83B0-85B5BBD83DA6}" srcOrd="1" destOrd="0" presId="urn:microsoft.com/office/officeart/2005/8/layout/architecture"/>
    <dgm:cxn modelId="{B5D3D4BB-4D41-4A37-9624-F15CB483D532}" type="presParOf" srcId="{C16E5E01-B79D-4B7D-8D43-33355C2F5620}" destId="{D5C3B7DE-30EA-4106-B110-2975EA1C35F4}" srcOrd="2" destOrd="0" presId="urn:microsoft.com/office/officeart/2005/8/layout/architecture"/>
    <dgm:cxn modelId="{4ABD0E99-0D8E-4969-9C0B-4E31D8AB8C61}" type="presParOf" srcId="{D5C3B7DE-30EA-4106-B110-2975EA1C35F4}" destId="{2B630D1E-6982-4F23-85C8-61F6F389B5D7}" srcOrd="0" destOrd="0" presId="urn:microsoft.com/office/officeart/2005/8/layout/architecture"/>
    <dgm:cxn modelId="{6A5169DC-7EF3-45D6-B896-7ACA44EE8949}" type="presParOf" srcId="{D5C3B7DE-30EA-4106-B110-2975EA1C35F4}" destId="{70B74A90-ACE0-41F8-BEE9-639EAAAB41D7}" srcOrd="1" destOrd="0" presId="urn:microsoft.com/office/officeart/2005/8/layout/architecture"/>
    <dgm:cxn modelId="{C2835665-E9B9-490E-B779-1220523AA55A}" type="presParOf" srcId="{C16E5E01-B79D-4B7D-8D43-33355C2F5620}" destId="{A6F1BBF1-7F56-4A78-8177-8BF38B413CE6}" srcOrd="3" destOrd="0" presId="urn:microsoft.com/office/officeart/2005/8/layout/architecture"/>
    <dgm:cxn modelId="{DB985E20-68CA-4381-B319-3CD82BA89689}" type="presParOf" srcId="{C16E5E01-B79D-4B7D-8D43-33355C2F5620}" destId="{DA646A00-C3CA-4AC0-A664-389AF487EF96}" srcOrd="4" destOrd="0" presId="urn:microsoft.com/office/officeart/2005/8/layout/architecture"/>
    <dgm:cxn modelId="{2306AE53-8F41-4E49-AFB7-FC6966766E0D}" type="presParOf" srcId="{DA646A00-C3CA-4AC0-A664-389AF487EF96}" destId="{4D23535C-C33A-46F9-B9D6-E1842251E462}" srcOrd="0" destOrd="0" presId="urn:microsoft.com/office/officeart/2005/8/layout/architecture"/>
    <dgm:cxn modelId="{DA9B65CC-092F-4CB4-A962-393C3BAC5F75}" type="presParOf" srcId="{DA646A00-C3CA-4AC0-A664-389AF487EF96}" destId="{0008E5A4-380C-441E-B880-D72C36D748AC}" srcOrd="1" destOrd="0" presId="urn:microsoft.com/office/officeart/2005/8/layout/architecture"/>
    <dgm:cxn modelId="{1D85A268-2527-4091-95FB-606F01A3D5E3}" type="presParOf" srcId="{C16E5E01-B79D-4B7D-8D43-33355C2F5620}" destId="{9E09BC88-9B47-4D07-8310-DA8F922D0CCD}" srcOrd="5" destOrd="0" presId="urn:microsoft.com/office/officeart/2005/8/layout/architecture"/>
    <dgm:cxn modelId="{E9122BD5-63A7-473E-A8A2-6A5E49794764}" type="presParOf" srcId="{C16E5E01-B79D-4B7D-8D43-33355C2F5620}" destId="{D2207055-F396-4680-AA7D-6A6900B477D4}" srcOrd="6" destOrd="0" presId="urn:microsoft.com/office/officeart/2005/8/layout/architecture"/>
    <dgm:cxn modelId="{5E3D9954-9647-42D8-9F16-06653A91342D}" type="presParOf" srcId="{D2207055-F396-4680-AA7D-6A6900B477D4}" destId="{CCFE4712-2465-4C92-9B7C-BEF7CA09863D}" srcOrd="0" destOrd="0" presId="urn:microsoft.com/office/officeart/2005/8/layout/architecture"/>
    <dgm:cxn modelId="{16283149-ABCE-4BE3-99AB-2FD42F4B706F}" type="presParOf" srcId="{D2207055-F396-4680-AA7D-6A6900B477D4}" destId="{9E462A4D-BD64-4ECF-BEB4-CAE831F4CC0E}" srcOrd="1" destOrd="0" presId="urn:microsoft.com/office/officeart/2005/8/layout/architecture"/>
    <dgm:cxn modelId="{5B0D6A87-9B42-4BE7-BB6A-A4AD0BEBEC9D}" type="presParOf" srcId="{C16E5E01-B79D-4B7D-8D43-33355C2F5620}" destId="{16840886-1B27-4E1A-A022-3005C0A80B40}" srcOrd="7" destOrd="0" presId="urn:microsoft.com/office/officeart/2005/8/layout/architecture"/>
    <dgm:cxn modelId="{5A8BE032-51FB-4726-9EB6-79CA0499A2B3}" type="presParOf" srcId="{C16E5E01-B79D-4B7D-8D43-33355C2F5620}" destId="{F6B407F9-8BA9-4657-B5D0-FBD22E9C9EDC}" srcOrd="8" destOrd="0" presId="urn:microsoft.com/office/officeart/2005/8/layout/architecture"/>
    <dgm:cxn modelId="{DB6150B8-4DE2-4D75-8CA7-0427B12BF24A}" type="presParOf" srcId="{F6B407F9-8BA9-4657-B5D0-FBD22E9C9EDC}" destId="{A9A6C2EC-9CA9-48AB-B448-9E9C8B436516}" srcOrd="0" destOrd="0" presId="urn:microsoft.com/office/officeart/2005/8/layout/architecture"/>
    <dgm:cxn modelId="{53662F66-BD05-4173-9CA0-176D1600A614}" type="presParOf" srcId="{F6B407F9-8BA9-4657-B5D0-FBD22E9C9EDC}" destId="{61A19D72-7E03-4BD7-9795-0B3328766AA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44E0B0-321A-4C90-A02D-64CA921C99DE}" type="doc">
      <dgm:prSet loTypeId="urn:microsoft.com/office/officeart/2005/8/layout/architecture" loCatId="relationship" qsTypeId="urn:microsoft.com/office/officeart/2005/8/quickstyle/simple4" qsCatId="simple" csTypeId="urn:microsoft.com/office/officeart/2005/8/colors/accent1_2" csCatId="accent1" phldr="1"/>
      <dgm:spPr/>
    </dgm:pt>
    <dgm:pt modelId="{9679DB47-83B0-4ABB-A000-6716B71FD14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en-US" sz="1800" b="1">
              <a:latin typeface="Calibri" panose="020F0502020204030204" pitchFamily="34" charset="0"/>
              <a:cs typeface="Calibri" panose="020F0502020204030204" pitchFamily="34" charset="0"/>
            </a:rPr>
            <a:t>Exchange</a:t>
          </a:r>
          <a:endParaRPr lang="fa-IR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7C980D-982E-4C59-B500-DB06CED3613E}" type="parTrans" cxnId="{6CFE36FA-612F-44DF-9F15-AAFCD5981E6F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338158-B7BD-4D14-8FFE-6AA328291139}" type="sibTrans" cxnId="{6CFE36FA-612F-44DF-9F15-AAFCD5981E6F}">
      <dgm:prSet/>
      <dgm:spPr/>
      <dgm:t>
        <a:bodyPr/>
        <a:lstStyle/>
        <a:p>
          <a:pPr rtl="1"/>
          <a:endParaRPr lang="fa-IR" sz="18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9087DA-2C01-470D-BDFE-903622514C4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0"/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Storage</a:t>
          </a:r>
          <a:endParaRPr lang="fa-IR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CFB349-8D1E-4116-BF93-CB1186351CFA}" type="parTrans" cxnId="{CFE3C869-35CF-4CC9-B944-8E047AEF0183}">
      <dgm:prSet/>
      <dgm:spPr/>
      <dgm:t>
        <a:bodyPr/>
        <a:lstStyle/>
        <a:p>
          <a:pPr rtl="1"/>
          <a:endParaRPr lang="fa-IR"/>
        </a:p>
      </dgm:t>
    </dgm:pt>
    <dgm:pt modelId="{D3B3CC16-48C5-46DF-91CD-DFA729C9F6E3}" type="sibTrans" cxnId="{CFE3C869-35CF-4CC9-B944-8E047AEF0183}">
      <dgm:prSet/>
      <dgm:spPr/>
      <dgm:t>
        <a:bodyPr/>
        <a:lstStyle/>
        <a:p>
          <a:pPr rtl="1"/>
          <a:endParaRPr lang="fa-IR"/>
        </a:p>
      </dgm:t>
    </dgm:pt>
    <dgm:pt modelId="{0A237D89-8E50-4A90-A39F-A2FCA070FEE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1"/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Meme Coin</a:t>
          </a:r>
          <a:endParaRPr lang="fa-IR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8F343D-8298-4A32-9E4B-34B4E8FF0C35}" type="parTrans" cxnId="{0CD09B04-0DD4-4931-9666-4D1C48907CD2}">
      <dgm:prSet/>
      <dgm:spPr/>
      <dgm:t>
        <a:bodyPr/>
        <a:lstStyle/>
        <a:p>
          <a:pPr rtl="1"/>
          <a:endParaRPr lang="fa-IR"/>
        </a:p>
      </dgm:t>
    </dgm:pt>
    <dgm:pt modelId="{131F1338-09E8-40B5-9C86-3C2979C11EBE}" type="sibTrans" cxnId="{0CD09B04-0DD4-4931-9666-4D1C48907CD2}">
      <dgm:prSet/>
      <dgm:spPr/>
      <dgm:t>
        <a:bodyPr/>
        <a:lstStyle/>
        <a:p>
          <a:pPr rtl="1"/>
          <a:endParaRPr lang="fa-IR"/>
        </a:p>
      </dgm:t>
    </dgm:pt>
    <dgm:pt modelId="{71688366-CAF1-4E05-8479-EE9836D8DA8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1"/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Privacy Coin</a:t>
          </a:r>
          <a:endParaRPr lang="fa-IR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78D5D3-93C7-41D4-A844-B5AAFD644DF4}" type="parTrans" cxnId="{03DDADD8-E1BC-4F9F-928B-66CB2EFCD912}">
      <dgm:prSet/>
      <dgm:spPr/>
      <dgm:t>
        <a:bodyPr/>
        <a:lstStyle/>
        <a:p>
          <a:pPr rtl="1"/>
          <a:endParaRPr lang="fa-IR"/>
        </a:p>
      </dgm:t>
    </dgm:pt>
    <dgm:pt modelId="{7CB2D79C-803C-4731-A223-3628D46DC8DD}" type="sibTrans" cxnId="{03DDADD8-E1BC-4F9F-928B-66CB2EFCD912}">
      <dgm:prSet/>
      <dgm:spPr/>
      <dgm:t>
        <a:bodyPr/>
        <a:lstStyle/>
        <a:p>
          <a:pPr rtl="1"/>
          <a:endParaRPr lang="fa-IR"/>
        </a:p>
      </dgm:t>
    </dgm:pt>
    <dgm:pt modelId="{E25BC25D-98F1-4030-9A07-CCB49BDF933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en-US" b="1" dirty="0"/>
            <a:t>Derivative</a:t>
          </a:r>
          <a:endParaRPr lang="fa-IR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3DA2EA-F779-4742-9D6C-2E6C2D55146C}" type="parTrans" cxnId="{A8267A9C-00F8-471D-A844-31676EFB053F}">
      <dgm:prSet/>
      <dgm:spPr/>
      <dgm:t>
        <a:bodyPr/>
        <a:lstStyle/>
        <a:p>
          <a:pPr rtl="1"/>
          <a:endParaRPr lang="fa-IR"/>
        </a:p>
      </dgm:t>
    </dgm:pt>
    <dgm:pt modelId="{EF946F83-24E6-49A6-90FC-805BB2316B89}" type="sibTrans" cxnId="{A8267A9C-00F8-471D-A844-31676EFB053F}">
      <dgm:prSet/>
      <dgm:spPr/>
      <dgm:t>
        <a:bodyPr/>
        <a:lstStyle/>
        <a:p>
          <a:pPr rtl="1"/>
          <a:endParaRPr lang="fa-IR"/>
        </a:p>
      </dgm:t>
    </dgm:pt>
    <dgm:pt modelId="{C16E5E01-B79D-4B7D-8D43-33355C2F5620}" type="pres">
      <dgm:prSet presAssocID="{0444E0B0-321A-4C90-A02D-64CA921C99D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7A698-6B42-4544-AEE2-35933FE60475}" type="pres">
      <dgm:prSet presAssocID="{9679DB47-83B0-4ABB-A000-6716B71FD148}" presName="vertOne" presStyleCnt="0"/>
      <dgm:spPr/>
    </dgm:pt>
    <dgm:pt modelId="{9BF88A9C-8E82-4EDF-A4E2-F85BCFA0079F}" type="pres">
      <dgm:prSet presAssocID="{9679DB47-83B0-4ABB-A000-6716B71FD148}" presName="txOne" presStyleLbl="node0" presStyleIdx="0" presStyleCnt="5">
        <dgm:presLayoutVars>
          <dgm:chPref val="3"/>
        </dgm:presLayoutVars>
      </dgm:prSet>
      <dgm:spPr/>
    </dgm:pt>
    <dgm:pt modelId="{C1C36D5C-2B23-4A6E-A631-022CB96BDD6C}" type="pres">
      <dgm:prSet presAssocID="{9679DB47-83B0-4ABB-A000-6716B71FD148}" presName="horzOne" presStyleCnt="0"/>
      <dgm:spPr/>
    </dgm:pt>
    <dgm:pt modelId="{CBFA3BAF-5DE8-488C-83B0-85B5BBD83DA6}" type="pres">
      <dgm:prSet presAssocID="{54338158-B7BD-4D14-8FFE-6AA328291139}" presName="sibSpaceOne" presStyleCnt="0"/>
      <dgm:spPr/>
    </dgm:pt>
    <dgm:pt modelId="{824B0D04-AD9C-4AA9-B30B-76A9F185F22C}" type="pres">
      <dgm:prSet presAssocID="{A79087DA-2C01-470D-BDFE-903622514C41}" presName="vertOne" presStyleCnt="0"/>
      <dgm:spPr/>
    </dgm:pt>
    <dgm:pt modelId="{DC49924C-7E8A-4220-B4E3-8BD8A55D5A44}" type="pres">
      <dgm:prSet presAssocID="{A79087DA-2C01-470D-BDFE-903622514C41}" presName="txOne" presStyleLbl="node0" presStyleIdx="1" presStyleCnt="5">
        <dgm:presLayoutVars>
          <dgm:chPref val="3"/>
        </dgm:presLayoutVars>
      </dgm:prSet>
      <dgm:spPr/>
    </dgm:pt>
    <dgm:pt modelId="{4C6E1DC1-AC59-49BC-8DAC-D85CE128DF1E}" type="pres">
      <dgm:prSet presAssocID="{A79087DA-2C01-470D-BDFE-903622514C41}" presName="horzOne" presStyleCnt="0"/>
      <dgm:spPr/>
    </dgm:pt>
    <dgm:pt modelId="{E3B1C2FC-D84C-41F9-A49F-1C4EA69230BC}" type="pres">
      <dgm:prSet presAssocID="{D3B3CC16-48C5-46DF-91CD-DFA729C9F6E3}" presName="sibSpaceOne" presStyleCnt="0"/>
      <dgm:spPr/>
    </dgm:pt>
    <dgm:pt modelId="{3AB241AE-1F91-4093-AC18-75181CCC0BD2}" type="pres">
      <dgm:prSet presAssocID="{0A237D89-8E50-4A90-A39F-A2FCA070FEE0}" presName="vertOne" presStyleCnt="0"/>
      <dgm:spPr/>
    </dgm:pt>
    <dgm:pt modelId="{FFE952AB-985D-4024-A2F3-190FE23EE7FD}" type="pres">
      <dgm:prSet presAssocID="{0A237D89-8E50-4A90-A39F-A2FCA070FEE0}" presName="txOne" presStyleLbl="node0" presStyleIdx="2" presStyleCnt="5">
        <dgm:presLayoutVars>
          <dgm:chPref val="3"/>
        </dgm:presLayoutVars>
      </dgm:prSet>
      <dgm:spPr/>
    </dgm:pt>
    <dgm:pt modelId="{09EB258A-A66E-47AB-B728-B77F11F6B2E0}" type="pres">
      <dgm:prSet presAssocID="{0A237D89-8E50-4A90-A39F-A2FCA070FEE0}" presName="horzOne" presStyleCnt="0"/>
      <dgm:spPr/>
    </dgm:pt>
    <dgm:pt modelId="{7E43A566-5BFD-4B43-9DE6-46D16D7E19FE}" type="pres">
      <dgm:prSet presAssocID="{131F1338-09E8-40B5-9C86-3C2979C11EBE}" presName="sibSpaceOne" presStyleCnt="0"/>
      <dgm:spPr/>
    </dgm:pt>
    <dgm:pt modelId="{8262E3C1-5485-4A0A-8FF2-60EA9375739C}" type="pres">
      <dgm:prSet presAssocID="{71688366-CAF1-4E05-8479-EE9836D8DA80}" presName="vertOne" presStyleCnt="0"/>
      <dgm:spPr/>
    </dgm:pt>
    <dgm:pt modelId="{E69FB2D4-BC3D-499A-9229-F204D38EB165}" type="pres">
      <dgm:prSet presAssocID="{71688366-CAF1-4E05-8479-EE9836D8DA80}" presName="txOne" presStyleLbl="node0" presStyleIdx="3" presStyleCnt="5">
        <dgm:presLayoutVars>
          <dgm:chPref val="3"/>
        </dgm:presLayoutVars>
      </dgm:prSet>
      <dgm:spPr/>
    </dgm:pt>
    <dgm:pt modelId="{4E56915A-C8EC-4B03-82C2-7AC44D3E57B7}" type="pres">
      <dgm:prSet presAssocID="{71688366-CAF1-4E05-8479-EE9836D8DA80}" presName="horzOne" presStyleCnt="0"/>
      <dgm:spPr/>
    </dgm:pt>
    <dgm:pt modelId="{ADD14B47-30FF-4C40-83B7-DBC52D17FFC7}" type="pres">
      <dgm:prSet presAssocID="{7CB2D79C-803C-4731-A223-3628D46DC8DD}" presName="sibSpaceOne" presStyleCnt="0"/>
      <dgm:spPr/>
    </dgm:pt>
    <dgm:pt modelId="{49FFF45B-DB0A-404D-9AC9-CE783AEFFDF8}" type="pres">
      <dgm:prSet presAssocID="{E25BC25D-98F1-4030-9A07-CCB49BDF933D}" presName="vertOne" presStyleCnt="0"/>
      <dgm:spPr/>
    </dgm:pt>
    <dgm:pt modelId="{A5B776E4-753D-43B0-B8EB-C43E0DF0502D}" type="pres">
      <dgm:prSet presAssocID="{E25BC25D-98F1-4030-9A07-CCB49BDF933D}" presName="txOne" presStyleLbl="node0" presStyleIdx="4" presStyleCnt="5">
        <dgm:presLayoutVars>
          <dgm:chPref val="3"/>
        </dgm:presLayoutVars>
      </dgm:prSet>
      <dgm:spPr/>
    </dgm:pt>
    <dgm:pt modelId="{235E5DAF-2D70-44B6-ACC2-4F2156583E3B}" type="pres">
      <dgm:prSet presAssocID="{E25BC25D-98F1-4030-9A07-CCB49BDF933D}" presName="horzOne" presStyleCnt="0"/>
      <dgm:spPr/>
    </dgm:pt>
  </dgm:ptLst>
  <dgm:cxnLst>
    <dgm:cxn modelId="{0CD09B04-0DD4-4931-9666-4D1C48907CD2}" srcId="{0444E0B0-321A-4C90-A02D-64CA921C99DE}" destId="{0A237D89-8E50-4A90-A39F-A2FCA070FEE0}" srcOrd="2" destOrd="0" parTransId="{558F343D-8298-4A32-9E4B-34B4E8FF0C35}" sibTransId="{131F1338-09E8-40B5-9C86-3C2979C11EBE}"/>
    <dgm:cxn modelId="{CF531E0E-8354-4000-A106-D3E5FCEFDA32}" type="presOf" srcId="{9679DB47-83B0-4ABB-A000-6716B71FD148}" destId="{9BF88A9C-8E82-4EDF-A4E2-F85BCFA0079F}" srcOrd="0" destOrd="0" presId="urn:microsoft.com/office/officeart/2005/8/layout/architecture"/>
    <dgm:cxn modelId="{0740C80F-9D05-4F50-98C8-CFFDEF858D85}" type="presOf" srcId="{A79087DA-2C01-470D-BDFE-903622514C41}" destId="{DC49924C-7E8A-4220-B4E3-8BD8A55D5A44}" srcOrd="0" destOrd="0" presId="urn:microsoft.com/office/officeart/2005/8/layout/architecture"/>
    <dgm:cxn modelId="{CFE3C869-35CF-4CC9-B944-8E047AEF0183}" srcId="{0444E0B0-321A-4C90-A02D-64CA921C99DE}" destId="{A79087DA-2C01-470D-BDFE-903622514C41}" srcOrd="1" destOrd="0" parTransId="{90CFB349-8D1E-4116-BF93-CB1186351CFA}" sibTransId="{D3B3CC16-48C5-46DF-91CD-DFA729C9F6E3}"/>
    <dgm:cxn modelId="{31E8407A-D2F7-4812-A422-97CF607C9777}" type="presOf" srcId="{0A237D89-8E50-4A90-A39F-A2FCA070FEE0}" destId="{FFE952AB-985D-4024-A2F3-190FE23EE7FD}" srcOrd="0" destOrd="0" presId="urn:microsoft.com/office/officeart/2005/8/layout/architecture"/>
    <dgm:cxn modelId="{D04FED95-4946-4EFA-A3F6-677342735DD7}" type="presOf" srcId="{0444E0B0-321A-4C90-A02D-64CA921C99DE}" destId="{C16E5E01-B79D-4B7D-8D43-33355C2F5620}" srcOrd="0" destOrd="0" presId="urn:microsoft.com/office/officeart/2005/8/layout/architecture"/>
    <dgm:cxn modelId="{EA9E0C9C-A9BE-47AD-A6B3-1B0E5F3A69EB}" type="presOf" srcId="{71688366-CAF1-4E05-8479-EE9836D8DA80}" destId="{E69FB2D4-BC3D-499A-9229-F204D38EB165}" srcOrd="0" destOrd="0" presId="urn:microsoft.com/office/officeart/2005/8/layout/architecture"/>
    <dgm:cxn modelId="{A8267A9C-00F8-471D-A844-31676EFB053F}" srcId="{0444E0B0-321A-4C90-A02D-64CA921C99DE}" destId="{E25BC25D-98F1-4030-9A07-CCB49BDF933D}" srcOrd="4" destOrd="0" parTransId="{9E3DA2EA-F779-4742-9D6C-2E6C2D55146C}" sibTransId="{EF946F83-24E6-49A6-90FC-805BB2316B89}"/>
    <dgm:cxn modelId="{FE4769BA-8D87-4BB6-9AF8-BD2AD9E0BB6E}" type="presOf" srcId="{E25BC25D-98F1-4030-9A07-CCB49BDF933D}" destId="{A5B776E4-753D-43B0-B8EB-C43E0DF0502D}" srcOrd="0" destOrd="0" presId="urn:microsoft.com/office/officeart/2005/8/layout/architecture"/>
    <dgm:cxn modelId="{03DDADD8-E1BC-4F9F-928B-66CB2EFCD912}" srcId="{0444E0B0-321A-4C90-A02D-64CA921C99DE}" destId="{71688366-CAF1-4E05-8479-EE9836D8DA80}" srcOrd="3" destOrd="0" parTransId="{3878D5D3-93C7-41D4-A844-B5AAFD644DF4}" sibTransId="{7CB2D79C-803C-4731-A223-3628D46DC8DD}"/>
    <dgm:cxn modelId="{6CFE36FA-612F-44DF-9F15-AAFCD5981E6F}" srcId="{0444E0B0-321A-4C90-A02D-64CA921C99DE}" destId="{9679DB47-83B0-4ABB-A000-6716B71FD148}" srcOrd="0" destOrd="0" parTransId="{B57C980D-982E-4C59-B500-DB06CED3613E}" sibTransId="{54338158-B7BD-4D14-8FFE-6AA328291139}"/>
    <dgm:cxn modelId="{6FED5EEB-05FB-46DB-878B-4C1D5AF8DE67}" type="presParOf" srcId="{C16E5E01-B79D-4B7D-8D43-33355C2F5620}" destId="{2C87A698-6B42-4544-AEE2-35933FE60475}" srcOrd="0" destOrd="0" presId="urn:microsoft.com/office/officeart/2005/8/layout/architecture"/>
    <dgm:cxn modelId="{91C75D87-80B0-4E14-9466-C74A957A475B}" type="presParOf" srcId="{2C87A698-6B42-4544-AEE2-35933FE60475}" destId="{9BF88A9C-8E82-4EDF-A4E2-F85BCFA0079F}" srcOrd="0" destOrd="0" presId="urn:microsoft.com/office/officeart/2005/8/layout/architecture"/>
    <dgm:cxn modelId="{56C1C2FD-4377-4EE9-B66F-069AF42A319B}" type="presParOf" srcId="{2C87A698-6B42-4544-AEE2-35933FE60475}" destId="{C1C36D5C-2B23-4A6E-A631-022CB96BDD6C}" srcOrd="1" destOrd="0" presId="urn:microsoft.com/office/officeart/2005/8/layout/architecture"/>
    <dgm:cxn modelId="{51DC5219-A903-4499-9470-F884FFAD039D}" type="presParOf" srcId="{C16E5E01-B79D-4B7D-8D43-33355C2F5620}" destId="{CBFA3BAF-5DE8-488C-83B0-85B5BBD83DA6}" srcOrd="1" destOrd="0" presId="urn:microsoft.com/office/officeart/2005/8/layout/architecture"/>
    <dgm:cxn modelId="{EBF6B667-E7C5-45B2-AB9B-8906D2BC30A8}" type="presParOf" srcId="{C16E5E01-B79D-4B7D-8D43-33355C2F5620}" destId="{824B0D04-AD9C-4AA9-B30B-76A9F185F22C}" srcOrd="2" destOrd="0" presId="urn:microsoft.com/office/officeart/2005/8/layout/architecture"/>
    <dgm:cxn modelId="{ED5FE6C7-FEE6-44E8-882A-2F57D6144E07}" type="presParOf" srcId="{824B0D04-AD9C-4AA9-B30B-76A9F185F22C}" destId="{DC49924C-7E8A-4220-B4E3-8BD8A55D5A44}" srcOrd="0" destOrd="0" presId="urn:microsoft.com/office/officeart/2005/8/layout/architecture"/>
    <dgm:cxn modelId="{CF3A7F5A-433E-4147-90C0-9C9810998579}" type="presParOf" srcId="{824B0D04-AD9C-4AA9-B30B-76A9F185F22C}" destId="{4C6E1DC1-AC59-49BC-8DAC-D85CE128DF1E}" srcOrd="1" destOrd="0" presId="urn:microsoft.com/office/officeart/2005/8/layout/architecture"/>
    <dgm:cxn modelId="{8B56FB5E-B990-410E-8510-525711B59B48}" type="presParOf" srcId="{C16E5E01-B79D-4B7D-8D43-33355C2F5620}" destId="{E3B1C2FC-D84C-41F9-A49F-1C4EA69230BC}" srcOrd="3" destOrd="0" presId="urn:microsoft.com/office/officeart/2005/8/layout/architecture"/>
    <dgm:cxn modelId="{8641AC6A-4EF0-449F-8C9A-6824E9C2DF46}" type="presParOf" srcId="{C16E5E01-B79D-4B7D-8D43-33355C2F5620}" destId="{3AB241AE-1F91-4093-AC18-75181CCC0BD2}" srcOrd="4" destOrd="0" presId="urn:microsoft.com/office/officeart/2005/8/layout/architecture"/>
    <dgm:cxn modelId="{BE0D47EE-25FB-4BD7-9A3E-8321DE843F45}" type="presParOf" srcId="{3AB241AE-1F91-4093-AC18-75181CCC0BD2}" destId="{FFE952AB-985D-4024-A2F3-190FE23EE7FD}" srcOrd="0" destOrd="0" presId="urn:microsoft.com/office/officeart/2005/8/layout/architecture"/>
    <dgm:cxn modelId="{31CD7A41-49D7-4D21-AE58-9FA119ED8199}" type="presParOf" srcId="{3AB241AE-1F91-4093-AC18-75181CCC0BD2}" destId="{09EB258A-A66E-47AB-B728-B77F11F6B2E0}" srcOrd="1" destOrd="0" presId="urn:microsoft.com/office/officeart/2005/8/layout/architecture"/>
    <dgm:cxn modelId="{6933856C-18FA-4327-9215-C837DB7B0707}" type="presParOf" srcId="{C16E5E01-B79D-4B7D-8D43-33355C2F5620}" destId="{7E43A566-5BFD-4B43-9DE6-46D16D7E19FE}" srcOrd="5" destOrd="0" presId="urn:microsoft.com/office/officeart/2005/8/layout/architecture"/>
    <dgm:cxn modelId="{60732B5A-76F3-4628-BA93-DDE98EC38A88}" type="presParOf" srcId="{C16E5E01-B79D-4B7D-8D43-33355C2F5620}" destId="{8262E3C1-5485-4A0A-8FF2-60EA9375739C}" srcOrd="6" destOrd="0" presId="urn:microsoft.com/office/officeart/2005/8/layout/architecture"/>
    <dgm:cxn modelId="{C5F9968E-9EF3-42A0-AF82-B58333B51D7C}" type="presParOf" srcId="{8262E3C1-5485-4A0A-8FF2-60EA9375739C}" destId="{E69FB2D4-BC3D-499A-9229-F204D38EB165}" srcOrd="0" destOrd="0" presId="urn:microsoft.com/office/officeart/2005/8/layout/architecture"/>
    <dgm:cxn modelId="{3EAC01D9-C632-4AA1-AE3D-C7ECFC2FC4B7}" type="presParOf" srcId="{8262E3C1-5485-4A0A-8FF2-60EA9375739C}" destId="{4E56915A-C8EC-4B03-82C2-7AC44D3E57B7}" srcOrd="1" destOrd="0" presId="urn:microsoft.com/office/officeart/2005/8/layout/architecture"/>
    <dgm:cxn modelId="{F306E409-F48B-4C3E-9354-159938C96686}" type="presParOf" srcId="{C16E5E01-B79D-4B7D-8D43-33355C2F5620}" destId="{ADD14B47-30FF-4C40-83B7-DBC52D17FFC7}" srcOrd="7" destOrd="0" presId="urn:microsoft.com/office/officeart/2005/8/layout/architecture"/>
    <dgm:cxn modelId="{7A35A4B9-EF4C-4BB7-92C0-4F500240364A}" type="presParOf" srcId="{C16E5E01-B79D-4B7D-8D43-33355C2F5620}" destId="{49FFF45B-DB0A-404D-9AC9-CE783AEFFDF8}" srcOrd="8" destOrd="0" presId="urn:microsoft.com/office/officeart/2005/8/layout/architecture"/>
    <dgm:cxn modelId="{818FC33A-0C6C-4FD9-AF97-8AADA937DA45}" type="presParOf" srcId="{49FFF45B-DB0A-404D-9AC9-CE783AEFFDF8}" destId="{A5B776E4-753D-43B0-B8EB-C43E0DF0502D}" srcOrd="0" destOrd="0" presId="urn:microsoft.com/office/officeart/2005/8/layout/architecture"/>
    <dgm:cxn modelId="{86C0361F-0A14-45A5-BB86-AAD81E4D00DA}" type="presParOf" srcId="{49FFF45B-DB0A-404D-9AC9-CE783AEFFDF8}" destId="{235E5DAF-2D70-44B6-ACC2-4F2156583E3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86B7A-52A1-4501-8CDC-B7F3083BF587}">
      <dsp:nvSpPr>
        <dsp:cNvPr id="0" name=""/>
        <dsp:cNvSpPr/>
      </dsp:nvSpPr>
      <dsp:spPr>
        <a:xfrm>
          <a:off x="5054548" y="547"/>
          <a:ext cx="1498518" cy="149851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8" tIns="16510" rIns="82468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کمترین واریانس</a:t>
          </a:r>
        </a:p>
      </dsp:txBody>
      <dsp:txXfrm>
        <a:off x="5274001" y="220000"/>
        <a:ext cx="1059612" cy="1059612"/>
      </dsp:txXfrm>
    </dsp:sp>
    <dsp:sp modelId="{021B5ADE-82A5-41E7-A2D4-43A4B19FD654}">
      <dsp:nvSpPr>
        <dsp:cNvPr id="0" name=""/>
        <dsp:cNvSpPr/>
      </dsp:nvSpPr>
      <dsp:spPr>
        <a:xfrm>
          <a:off x="3855733" y="547"/>
          <a:ext cx="1498518" cy="1498518"/>
        </a:xfrm>
        <a:prstGeom prst="ellipse">
          <a:avLst/>
        </a:prstGeom>
        <a:solidFill>
          <a:srgbClr val="00B050">
            <a:alpha val="6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8" tIns="16510" rIns="82468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بیشترین بازده</a:t>
          </a:r>
        </a:p>
      </dsp:txBody>
      <dsp:txXfrm>
        <a:off x="4075186" y="220000"/>
        <a:ext cx="1059612" cy="1059612"/>
      </dsp:txXfrm>
    </dsp:sp>
    <dsp:sp modelId="{A0B44619-5ADD-42FE-9B8B-03B411F4F3A8}">
      <dsp:nvSpPr>
        <dsp:cNvPr id="0" name=""/>
        <dsp:cNvSpPr/>
      </dsp:nvSpPr>
      <dsp:spPr>
        <a:xfrm>
          <a:off x="2656918" y="547"/>
          <a:ext cx="1498518" cy="149851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8" tIns="16510" rIns="82468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بیشترین نسبت شارپ</a:t>
          </a:r>
        </a:p>
      </dsp:txBody>
      <dsp:txXfrm>
        <a:off x="2876371" y="220000"/>
        <a:ext cx="1059612" cy="1059612"/>
      </dsp:txXfrm>
    </dsp:sp>
    <dsp:sp modelId="{C9667A2C-D5BE-4EE0-B07E-24D294292697}">
      <dsp:nvSpPr>
        <dsp:cNvPr id="0" name=""/>
        <dsp:cNvSpPr/>
      </dsp:nvSpPr>
      <dsp:spPr>
        <a:xfrm>
          <a:off x="1458103" y="547"/>
          <a:ext cx="1498518" cy="1498518"/>
        </a:xfrm>
        <a:prstGeom prst="ellipse">
          <a:avLst/>
        </a:prstGeom>
        <a:solidFill>
          <a:srgbClr val="00B050">
            <a:alpha val="6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8" tIns="16510" rIns="82468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بیشترین حداقل بازده مورد انتظار </a:t>
          </a:r>
        </a:p>
      </dsp:txBody>
      <dsp:txXfrm>
        <a:off x="1677556" y="220000"/>
        <a:ext cx="1059612" cy="1059612"/>
      </dsp:txXfrm>
    </dsp:sp>
    <dsp:sp modelId="{2865BC9D-4FC7-4335-88A2-0A37C3F10651}">
      <dsp:nvSpPr>
        <dsp:cNvPr id="0" name=""/>
        <dsp:cNvSpPr/>
      </dsp:nvSpPr>
      <dsp:spPr>
        <a:xfrm>
          <a:off x="259288" y="547"/>
          <a:ext cx="1498518" cy="149851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8" tIns="16510" rIns="82468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بیشترین مطلوبیت</a:t>
          </a:r>
        </a:p>
      </dsp:txBody>
      <dsp:txXfrm>
        <a:off x="478741" y="220000"/>
        <a:ext cx="1059612" cy="1059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DCBBE-19F0-4ACF-AD48-3B1A9F9E6D27}">
      <dsp:nvSpPr>
        <dsp:cNvPr id="0" name=""/>
        <dsp:cNvSpPr/>
      </dsp:nvSpPr>
      <dsp:spPr>
        <a:xfrm>
          <a:off x="4160490" y="0"/>
          <a:ext cx="1934765" cy="229675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>
              <a:solidFill>
                <a:schemeClr val="accent2"/>
              </a:solidFill>
              <a:latin typeface="IRANSans" panose="02040503050201020203" pitchFamily="18" charset="-78"/>
              <a:cs typeface="IRANSans" panose="02040503050201020203" pitchFamily="18" charset="-78"/>
            </a:rPr>
            <a:t>تلاطم</a:t>
          </a:r>
          <a:endParaRPr lang="fa-IR" sz="2200" kern="1200" dirty="0">
            <a:solidFill>
              <a:schemeClr val="accent2"/>
            </a:solidFill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160490" y="0"/>
        <a:ext cx="1934765" cy="689025"/>
      </dsp:txXfrm>
    </dsp:sp>
    <dsp:sp modelId="{5D9425F7-B242-4F5E-8021-78E624AA6A6A}">
      <dsp:nvSpPr>
        <dsp:cNvPr id="0" name=""/>
        <dsp:cNvSpPr/>
      </dsp:nvSpPr>
      <dsp:spPr>
        <a:xfrm>
          <a:off x="4353966" y="689081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واریانس</a:t>
          </a:r>
        </a:p>
      </dsp:txBody>
      <dsp:txXfrm>
        <a:off x="4363766" y="698881"/>
        <a:ext cx="1528212" cy="314987"/>
      </dsp:txXfrm>
    </dsp:sp>
    <dsp:sp modelId="{FD3ABAEE-6665-4B09-8C03-BA47CC8A7329}">
      <dsp:nvSpPr>
        <dsp:cNvPr id="0" name=""/>
        <dsp:cNvSpPr/>
      </dsp:nvSpPr>
      <dsp:spPr>
        <a:xfrm>
          <a:off x="4353966" y="1075144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دامنه‌ی تغییرات</a:t>
          </a:r>
        </a:p>
      </dsp:txBody>
      <dsp:txXfrm>
        <a:off x="4363766" y="1084944"/>
        <a:ext cx="1528212" cy="314987"/>
      </dsp:txXfrm>
    </dsp:sp>
    <dsp:sp modelId="{5F99CB1E-7FC8-4305-AAEC-39F99E0FE8B3}">
      <dsp:nvSpPr>
        <dsp:cNvPr id="0" name=""/>
        <dsp:cNvSpPr/>
      </dsp:nvSpPr>
      <dsp:spPr>
        <a:xfrm>
          <a:off x="4353966" y="1461206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دامنه‌ی میان چارکی</a:t>
          </a:r>
        </a:p>
      </dsp:txBody>
      <dsp:txXfrm>
        <a:off x="4363766" y="1471006"/>
        <a:ext cx="1528212" cy="314987"/>
      </dsp:txXfrm>
    </dsp:sp>
    <dsp:sp modelId="{BE8335A5-90C6-4C26-A367-B2E01DCFAD5D}">
      <dsp:nvSpPr>
        <dsp:cNvPr id="0" name=""/>
        <dsp:cNvSpPr/>
      </dsp:nvSpPr>
      <dsp:spPr>
        <a:xfrm>
          <a:off x="4353966" y="1847269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ضریب تغییرات</a:t>
          </a:r>
        </a:p>
      </dsp:txBody>
      <dsp:txXfrm>
        <a:off x="4363766" y="1857069"/>
        <a:ext cx="1528212" cy="314987"/>
      </dsp:txXfrm>
    </dsp:sp>
    <dsp:sp modelId="{CBE739A8-E134-4CB8-9D4B-F712BF87F752}">
      <dsp:nvSpPr>
        <dsp:cNvPr id="0" name=""/>
        <dsp:cNvSpPr/>
      </dsp:nvSpPr>
      <dsp:spPr>
        <a:xfrm>
          <a:off x="2080617" y="0"/>
          <a:ext cx="1934765" cy="229675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>
              <a:solidFill>
                <a:schemeClr val="accent2"/>
              </a:solidFill>
              <a:latin typeface="IRANSans" panose="02040503050201020203" pitchFamily="18" charset="-78"/>
              <a:cs typeface="IRANSans" panose="02040503050201020203" pitchFamily="18" charset="-78"/>
            </a:rPr>
            <a:t>حساسیت</a:t>
          </a:r>
          <a:endParaRPr lang="fa-IR" sz="2200" kern="1200" dirty="0">
            <a:solidFill>
              <a:schemeClr val="accent2"/>
            </a:solidFill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080617" y="0"/>
        <a:ext cx="1934765" cy="689025"/>
      </dsp:txXfrm>
    </dsp:sp>
    <dsp:sp modelId="{6749774E-ED5E-4331-B916-3E8CF711819F}">
      <dsp:nvSpPr>
        <dsp:cNvPr id="0" name=""/>
        <dsp:cNvSpPr/>
      </dsp:nvSpPr>
      <dsp:spPr>
        <a:xfrm>
          <a:off x="2274093" y="689221"/>
          <a:ext cx="1547812" cy="451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دیرش</a:t>
          </a:r>
        </a:p>
      </dsp:txBody>
      <dsp:txXfrm>
        <a:off x="2287309" y="702437"/>
        <a:ext cx="1521380" cy="424787"/>
      </dsp:txXfrm>
    </dsp:sp>
    <dsp:sp modelId="{E5AC3CB5-D31A-4E85-B964-E2114D756357}">
      <dsp:nvSpPr>
        <dsp:cNvPr id="0" name=""/>
        <dsp:cNvSpPr/>
      </dsp:nvSpPr>
      <dsp:spPr>
        <a:xfrm>
          <a:off x="2274093" y="1209859"/>
          <a:ext cx="1547812" cy="451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تحدب</a:t>
          </a:r>
        </a:p>
      </dsp:txBody>
      <dsp:txXfrm>
        <a:off x="2287309" y="1223075"/>
        <a:ext cx="1521380" cy="424787"/>
      </dsp:txXfrm>
    </dsp:sp>
    <dsp:sp modelId="{E3F7E25F-C3DA-48C8-BD88-8F62387C952B}">
      <dsp:nvSpPr>
        <dsp:cNvPr id="0" name=""/>
        <dsp:cNvSpPr/>
      </dsp:nvSpPr>
      <dsp:spPr>
        <a:xfrm>
          <a:off x="2274093" y="1730497"/>
          <a:ext cx="1547812" cy="451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ضریب بتا</a:t>
          </a:r>
        </a:p>
      </dsp:txBody>
      <dsp:txXfrm>
        <a:off x="2287309" y="1743713"/>
        <a:ext cx="1521380" cy="424787"/>
      </dsp:txXfrm>
    </dsp:sp>
    <dsp:sp modelId="{56BBDADB-09BC-4B86-B052-0EDAB6A2F620}">
      <dsp:nvSpPr>
        <dsp:cNvPr id="0" name=""/>
        <dsp:cNvSpPr/>
      </dsp:nvSpPr>
      <dsp:spPr>
        <a:xfrm>
          <a:off x="744" y="0"/>
          <a:ext cx="1934765" cy="229675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2"/>
              </a:solidFill>
              <a:latin typeface="IRANSans" panose="02040503050201020203" pitchFamily="18" charset="-78"/>
              <a:cs typeface="IRANSans" panose="02040503050201020203" pitchFamily="18" charset="-78"/>
            </a:rPr>
            <a:t>ریسک نامطلوب</a:t>
          </a:r>
        </a:p>
      </dsp:txBody>
      <dsp:txXfrm>
        <a:off x="744" y="0"/>
        <a:ext cx="1934765" cy="689025"/>
      </dsp:txXfrm>
    </dsp:sp>
    <dsp:sp modelId="{B7AD5904-92CB-42E0-B7E8-30872872BB2C}">
      <dsp:nvSpPr>
        <dsp:cNvPr id="0" name=""/>
        <dsp:cNvSpPr/>
      </dsp:nvSpPr>
      <dsp:spPr>
        <a:xfrm>
          <a:off x="194220" y="689081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نیم‌واریانس و نیم‌بتا</a:t>
          </a:r>
        </a:p>
      </dsp:txBody>
      <dsp:txXfrm>
        <a:off x="204020" y="698881"/>
        <a:ext cx="1528212" cy="314987"/>
      </dsp:txXfrm>
    </dsp:sp>
    <dsp:sp modelId="{3B7EF9C0-D27A-4FAC-BB8F-1D7807161326}">
      <dsp:nvSpPr>
        <dsp:cNvPr id="0" name=""/>
        <dsp:cNvSpPr/>
      </dsp:nvSpPr>
      <dsp:spPr>
        <a:xfrm>
          <a:off x="194220" y="1075144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ارزش در معرض ریسک</a:t>
          </a:r>
        </a:p>
      </dsp:txBody>
      <dsp:txXfrm>
        <a:off x="204020" y="1084944"/>
        <a:ext cx="1528212" cy="314987"/>
      </dsp:txXfrm>
    </dsp:sp>
    <dsp:sp modelId="{B5F65438-F943-4133-AA68-315D53BF782B}">
      <dsp:nvSpPr>
        <dsp:cNvPr id="0" name=""/>
        <dsp:cNvSpPr/>
      </dsp:nvSpPr>
      <dsp:spPr>
        <a:xfrm>
          <a:off x="194220" y="1461206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ریزش مورد انتظار</a:t>
          </a:r>
        </a:p>
      </dsp:txBody>
      <dsp:txXfrm>
        <a:off x="204020" y="1471006"/>
        <a:ext cx="1528212" cy="314987"/>
      </dsp:txXfrm>
    </dsp:sp>
    <dsp:sp modelId="{A380DD32-EF54-48C9-B15F-8991A87ADC4D}">
      <dsp:nvSpPr>
        <dsp:cNvPr id="0" name=""/>
        <dsp:cNvSpPr/>
      </dsp:nvSpPr>
      <dsp:spPr>
        <a:xfrm>
          <a:off x="194220" y="1847269"/>
          <a:ext cx="1547812" cy="33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latin typeface="IRANSans" panose="02040503050201020203" pitchFamily="18" charset="-78"/>
              <a:cs typeface="IRANSans" panose="02040503050201020203" pitchFamily="18" charset="-78"/>
            </a:rPr>
            <a:t>سنجه‌های طیفی</a:t>
          </a:r>
        </a:p>
      </dsp:txBody>
      <dsp:txXfrm>
        <a:off x="204020" y="1857069"/>
        <a:ext cx="1528212" cy="314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B5BC-2627-4DFE-990C-E0D38B34C23E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2600000"/>
            <a:gd name="adj2" fmla="val 162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EF1C-8A31-419C-A6D4-8ADC64841D99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9000000"/>
            <a:gd name="adj2" fmla="val 126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58D1-BCFB-487E-87CF-798491A7EDA3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5400000"/>
            <a:gd name="adj2" fmla="val 90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9942-63C9-440E-91DF-5B63D80FA36A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800000"/>
            <a:gd name="adj2" fmla="val 54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87262-E64D-4646-AC02-600A479A5637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9800000"/>
            <a:gd name="adj2" fmla="val 1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989EB-CCC7-46DA-A3DB-E5E8D9F29EFF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6200000"/>
            <a:gd name="adj2" fmla="val 19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A8CB0-2853-484D-9CB6-E101E6F0A87E}">
      <dsp:nvSpPr>
        <dsp:cNvPr id="0" name=""/>
        <dsp:cNvSpPr/>
      </dsp:nvSpPr>
      <dsp:spPr>
        <a:xfrm>
          <a:off x="946007" y="610950"/>
          <a:ext cx="1582054" cy="1582034"/>
        </a:xfrm>
        <a:prstGeom prst="ellipse">
          <a:avLst/>
        </a:prstGeom>
        <a:gradFill flip="none" rotWithShape="1">
          <a:gsLst>
            <a:gs pos="0">
              <a:srgbClr val="00B05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latin typeface="IRANSans" panose="02040503050201020203" pitchFamily="18" charset="-78"/>
              <a:cs typeface="IRANSans" panose="02040503050201020203" pitchFamily="18" charset="-78"/>
            </a:rPr>
            <a:t>مزایا</a:t>
          </a:r>
        </a:p>
      </dsp:txBody>
      <dsp:txXfrm>
        <a:off x="1177693" y="842634"/>
        <a:ext cx="1118682" cy="1118666"/>
      </dsp:txXfrm>
    </dsp:sp>
    <dsp:sp modelId="{CE6F82E8-4759-41FC-BCB2-04D496C602DF}">
      <dsp:nvSpPr>
        <dsp:cNvPr id="0" name=""/>
        <dsp:cNvSpPr/>
      </dsp:nvSpPr>
      <dsp:spPr>
        <a:xfrm>
          <a:off x="1216020" y="-180722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نامتمرکز</a:t>
          </a:r>
        </a:p>
      </dsp:txBody>
      <dsp:txXfrm>
        <a:off x="1368622" y="-28120"/>
        <a:ext cx="736825" cy="736825"/>
      </dsp:txXfrm>
    </dsp:sp>
    <dsp:sp modelId="{82A2F164-D406-46C6-A1F4-3B3647828FD7}">
      <dsp:nvSpPr>
        <dsp:cNvPr id="0" name=""/>
        <dsp:cNvSpPr/>
      </dsp:nvSpPr>
      <dsp:spPr>
        <a:xfrm>
          <a:off x="2135458" y="350115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تغییرناپذیر</a:t>
          </a:r>
        </a:p>
      </dsp:txBody>
      <dsp:txXfrm>
        <a:off x="2288060" y="502717"/>
        <a:ext cx="736825" cy="736825"/>
      </dsp:txXfrm>
    </dsp:sp>
    <dsp:sp modelId="{0022011A-73BC-42D3-8EE2-23CCE342A0DC}">
      <dsp:nvSpPr>
        <dsp:cNvPr id="0" name=""/>
        <dsp:cNvSpPr/>
      </dsp:nvSpPr>
      <dsp:spPr>
        <a:xfrm>
          <a:off x="2135458" y="1411791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شفاف</a:t>
          </a:r>
        </a:p>
      </dsp:txBody>
      <dsp:txXfrm>
        <a:off x="2288060" y="1564393"/>
        <a:ext cx="736825" cy="736825"/>
      </dsp:txXfrm>
    </dsp:sp>
    <dsp:sp modelId="{60D14B19-3833-461B-91B4-379736BC5446}">
      <dsp:nvSpPr>
        <dsp:cNvPr id="0" name=""/>
        <dsp:cNvSpPr/>
      </dsp:nvSpPr>
      <dsp:spPr>
        <a:xfrm>
          <a:off x="1216020" y="1942629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متن‌باز</a:t>
          </a:r>
        </a:p>
      </dsp:txBody>
      <dsp:txXfrm>
        <a:off x="1368622" y="2095231"/>
        <a:ext cx="736825" cy="736825"/>
      </dsp:txXfrm>
    </dsp:sp>
    <dsp:sp modelId="{007E3EE1-3F15-455A-A016-22D9B8DECA83}">
      <dsp:nvSpPr>
        <dsp:cNvPr id="0" name=""/>
        <dsp:cNvSpPr/>
      </dsp:nvSpPr>
      <dsp:spPr>
        <a:xfrm>
          <a:off x="296582" y="1411791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حریم خصوصی</a:t>
          </a:r>
        </a:p>
      </dsp:txBody>
      <dsp:txXfrm>
        <a:off x="449184" y="1564393"/>
        <a:ext cx="736825" cy="736825"/>
      </dsp:txXfrm>
    </dsp:sp>
    <dsp:sp modelId="{5BD731BF-210C-4984-888D-072E3123C34F}">
      <dsp:nvSpPr>
        <dsp:cNvPr id="0" name=""/>
        <dsp:cNvSpPr/>
      </dsp:nvSpPr>
      <dsp:spPr>
        <a:xfrm>
          <a:off x="296582" y="350115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رشد</a:t>
          </a:r>
        </a:p>
      </dsp:txBody>
      <dsp:txXfrm>
        <a:off x="449184" y="502717"/>
        <a:ext cx="736825" cy="73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B5BC-2627-4DFE-990C-E0D38B34C23E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2600000"/>
            <a:gd name="adj2" fmla="val 162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EF1C-8A31-419C-A6D4-8ADC64841D99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9000000"/>
            <a:gd name="adj2" fmla="val 126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58D1-BCFB-487E-87CF-798491A7EDA3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5400000"/>
            <a:gd name="adj2" fmla="val 90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9942-63C9-440E-91DF-5B63D80FA36A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800000"/>
            <a:gd name="adj2" fmla="val 54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87262-E64D-4646-AC02-600A479A5637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9800000"/>
            <a:gd name="adj2" fmla="val 1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989EB-CCC7-46DA-A3DB-E5E8D9F29EFF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6200000"/>
            <a:gd name="adj2" fmla="val 19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A8CB0-2853-484D-9CB6-E101E6F0A87E}">
      <dsp:nvSpPr>
        <dsp:cNvPr id="0" name=""/>
        <dsp:cNvSpPr/>
      </dsp:nvSpPr>
      <dsp:spPr>
        <a:xfrm>
          <a:off x="946007" y="610950"/>
          <a:ext cx="1582054" cy="1582034"/>
        </a:xfrm>
        <a:prstGeom prst="ellipse">
          <a:avLst/>
        </a:prstGeom>
        <a:gradFill flip="none" rotWithShape="1">
          <a:gsLst>
            <a:gs pos="0">
              <a:srgbClr val="C0000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latin typeface="IRANSans" panose="02040503050201020203" pitchFamily="18" charset="-78"/>
              <a:cs typeface="IRANSans" panose="02040503050201020203" pitchFamily="18" charset="-78"/>
            </a:rPr>
            <a:t>معایب</a:t>
          </a:r>
        </a:p>
      </dsp:txBody>
      <dsp:txXfrm>
        <a:off x="1177693" y="842634"/>
        <a:ext cx="1118682" cy="1118666"/>
      </dsp:txXfrm>
    </dsp:sp>
    <dsp:sp modelId="{CE6F82E8-4759-41FC-BCB2-04D496C602DF}">
      <dsp:nvSpPr>
        <dsp:cNvPr id="0" name=""/>
        <dsp:cNvSpPr/>
      </dsp:nvSpPr>
      <dsp:spPr>
        <a:xfrm>
          <a:off x="1216020" y="-180722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نظارت</a:t>
          </a:r>
        </a:p>
      </dsp:txBody>
      <dsp:txXfrm>
        <a:off x="1368622" y="-28120"/>
        <a:ext cx="736825" cy="736825"/>
      </dsp:txXfrm>
    </dsp:sp>
    <dsp:sp modelId="{82A2F164-D406-46C6-A1F4-3B3647828FD7}">
      <dsp:nvSpPr>
        <dsp:cNvPr id="0" name=""/>
        <dsp:cNvSpPr/>
      </dsp:nvSpPr>
      <dsp:spPr>
        <a:xfrm>
          <a:off x="2135458" y="350115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سوء استفاده</a:t>
          </a:r>
        </a:p>
      </dsp:txBody>
      <dsp:txXfrm>
        <a:off x="2288060" y="502717"/>
        <a:ext cx="736825" cy="736825"/>
      </dsp:txXfrm>
    </dsp:sp>
    <dsp:sp modelId="{0022011A-73BC-42D3-8EE2-23CCE342A0DC}">
      <dsp:nvSpPr>
        <dsp:cNvPr id="0" name=""/>
        <dsp:cNvSpPr/>
      </dsp:nvSpPr>
      <dsp:spPr>
        <a:xfrm>
          <a:off x="2135458" y="1411791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قانون</a:t>
          </a:r>
        </a:p>
      </dsp:txBody>
      <dsp:txXfrm>
        <a:off x="2288060" y="1564393"/>
        <a:ext cx="736825" cy="736825"/>
      </dsp:txXfrm>
    </dsp:sp>
    <dsp:sp modelId="{60D14B19-3833-461B-91B4-379736BC5446}">
      <dsp:nvSpPr>
        <dsp:cNvPr id="0" name=""/>
        <dsp:cNvSpPr/>
      </dsp:nvSpPr>
      <dsp:spPr>
        <a:xfrm>
          <a:off x="1216020" y="1942629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هک</a:t>
          </a:r>
        </a:p>
      </dsp:txBody>
      <dsp:txXfrm>
        <a:off x="1368622" y="2095231"/>
        <a:ext cx="736825" cy="736825"/>
      </dsp:txXfrm>
    </dsp:sp>
    <dsp:sp modelId="{007E3EE1-3F15-455A-A016-22D9B8DECA83}">
      <dsp:nvSpPr>
        <dsp:cNvPr id="0" name=""/>
        <dsp:cNvSpPr/>
      </dsp:nvSpPr>
      <dsp:spPr>
        <a:xfrm>
          <a:off x="296582" y="1411791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کارمزد</a:t>
          </a:r>
        </a:p>
      </dsp:txBody>
      <dsp:txXfrm>
        <a:off x="449184" y="1564393"/>
        <a:ext cx="736825" cy="736825"/>
      </dsp:txXfrm>
    </dsp:sp>
    <dsp:sp modelId="{5BD731BF-210C-4984-888D-072E3123C34F}">
      <dsp:nvSpPr>
        <dsp:cNvPr id="0" name=""/>
        <dsp:cNvSpPr/>
      </dsp:nvSpPr>
      <dsp:spPr>
        <a:xfrm>
          <a:off x="296582" y="350115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نوسان</a:t>
          </a:r>
        </a:p>
      </dsp:txBody>
      <dsp:txXfrm>
        <a:off x="449184" y="502717"/>
        <a:ext cx="736825" cy="736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30D08-3052-47DB-B1AB-BF86B99D0072}">
      <dsp:nvSpPr>
        <dsp:cNvPr id="0" name=""/>
        <dsp:cNvSpPr/>
      </dsp:nvSpPr>
      <dsp:spPr>
        <a:xfrm rot="10800000">
          <a:off x="454836" y="610"/>
          <a:ext cx="1317498" cy="49194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53340" rIns="99568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0" kern="1200" dirty="0">
              <a:latin typeface="IRANSans" panose="02040503050201020203" pitchFamily="18" charset="-78"/>
              <a:cs typeface="IRANSans" panose="02040503050201020203" pitchFamily="18" charset="-78"/>
            </a:rPr>
            <a:t>بیت‌کوین</a:t>
          </a:r>
        </a:p>
      </dsp:txBody>
      <dsp:txXfrm rot="10800000">
        <a:off x="577822" y="610"/>
        <a:ext cx="1194512" cy="491943"/>
      </dsp:txXfrm>
    </dsp:sp>
    <dsp:sp modelId="{63C3B5D2-9091-443D-8AF5-042D9D56308C}">
      <dsp:nvSpPr>
        <dsp:cNvPr id="0" name=""/>
        <dsp:cNvSpPr/>
      </dsp:nvSpPr>
      <dsp:spPr>
        <a:xfrm>
          <a:off x="208865" y="610"/>
          <a:ext cx="491943" cy="491943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351EA0-16F4-4D28-BAF3-C35DAC2B2740}">
      <dsp:nvSpPr>
        <dsp:cNvPr id="0" name=""/>
        <dsp:cNvSpPr/>
      </dsp:nvSpPr>
      <dsp:spPr>
        <a:xfrm rot="10800000">
          <a:off x="454836" y="639402"/>
          <a:ext cx="1317498" cy="491943"/>
        </a:xfrm>
        <a:prstGeom prst="homePlate">
          <a:avLst/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53340" rIns="99568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0" kern="1200" dirty="0">
              <a:latin typeface="IRANSans" panose="02040503050201020203" pitchFamily="18" charset="-78"/>
              <a:cs typeface="IRANSans" panose="02040503050201020203" pitchFamily="18" charset="-78"/>
            </a:rPr>
            <a:t>اتریوم</a:t>
          </a:r>
        </a:p>
      </dsp:txBody>
      <dsp:txXfrm rot="10800000">
        <a:off x="577822" y="639402"/>
        <a:ext cx="1194512" cy="491943"/>
      </dsp:txXfrm>
    </dsp:sp>
    <dsp:sp modelId="{A4924C42-EA03-43B5-A95B-0E7E6518E15F}">
      <dsp:nvSpPr>
        <dsp:cNvPr id="0" name=""/>
        <dsp:cNvSpPr/>
      </dsp:nvSpPr>
      <dsp:spPr>
        <a:xfrm>
          <a:off x="208865" y="639402"/>
          <a:ext cx="491943" cy="491943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764A6-1087-4109-8D13-A0CC5B956CED}">
      <dsp:nvSpPr>
        <dsp:cNvPr id="0" name=""/>
        <dsp:cNvSpPr/>
      </dsp:nvSpPr>
      <dsp:spPr>
        <a:xfrm rot="10800000">
          <a:off x="454836" y="1278193"/>
          <a:ext cx="1317498" cy="49194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53340" rIns="99568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0" kern="1200" dirty="0">
              <a:latin typeface="IRANSans" panose="02040503050201020203" pitchFamily="18" charset="-78"/>
              <a:cs typeface="IRANSans" panose="02040503050201020203" pitchFamily="18" charset="-78"/>
            </a:rPr>
            <a:t>تتر</a:t>
          </a:r>
        </a:p>
      </dsp:txBody>
      <dsp:txXfrm rot="10800000">
        <a:off x="577822" y="1278193"/>
        <a:ext cx="1194512" cy="491943"/>
      </dsp:txXfrm>
    </dsp:sp>
    <dsp:sp modelId="{31A0327A-146A-4DC5-875D-AE1BA1F1A58A}">
      <dsp:nvSpPr>
        <dsp:cNvPr id="0" name=""/>
        <dsp:cNvSpPr/>
      </dsp:nvSpPr>
      <dsp:spPr>
        <a:xfrm>
          <a:off x="208865" y="1278193"/>
          <a:ext cx="491943" cy="491943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4F5D3-F413-4661-BB16-0ADB97CEF506}">
      <dsp:nvSpPr>
        <dsp:cNvPr id="0" name=""/>
        <dsp:cNvSpPr/>
      </dsp:nvSpPr>
      <dsp:spPr>
        <a:xfrm rot="10800000">
          <a:off x="454836" y="1916985"/>
          <a:ext cx="1317498" cy="491943"/>
        </a:xfrm>
        <a:prstGeom prst="homePlate">
          <a:avLst/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53340" rIns="99568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0" kern="1200" dirty="0">
              <a:latin typeface="IRANSans" panose="02040503050201020203" pitchFamily="18" charset="-78"/>
              <a:cs typeface="IRANSans" panose="02040503050201020203" pitchFamily="18" charset="-78"/>
            </a:rPr>
            <a:t>بایننس‌کوین</a:t>
          </a:r>
        </a:p>
      </dsp:txBody>
      <dsp:txXfrm rot="10800000">
        <a:off x="577822" y="1916985"/>
        <a:ext cx="1194512" cy="491943"/>
      </dsp:txXfrm>
    </dsp:sp>
    <dsp:sp modelId="{FCEF5B2A-EB8F-45A9-A548-0C627BF56BE6}">
      <dsp:nvSpPr>
        <dsp:cNvPr id="0" name=""/>
        <dsp:cNvSpPr/>
      </dsp:nvSpPr>
      <dsp:spPr>
        <a:xfrm>
          <a:off x="208865" y="1916985"/>
          <a:ext cx="491943" cy="491943"/>
        </a:xfrm>
        <a:prstGeom prst="ellipse">
          <a:avLst/>
        </a:prstGeom>
        <a:blipFill>
          <a:blip xmlns:r="http://schemas.openxmlformats.org/officeDocument/2006/relationships" r:embed="rId4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58E687-69BA-4F34-9092-0866C9F6A869}">
      <dsp:nvSpPr>
        <dsp:cNvPr id="0" name=""/>
        <dsp:cNvSpPr/>
      </dsp:nvSpPr>
      <dsp:spPr>
        <a:xfrm rot="10800000">
          <a:off x="454836" y="2555777"/>
          <a:ext cx="1317498" cy="49194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3" tIns="53340" rIns="99568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0" kern="1200" dirty="0">
              <a:latin typeface="IRANSans" panose="02040503050201020203" pitchFamily="18" charset="-78"/>
              <a:cs typeface="IRANSans" panose="02040503050201020203" pitchFamily="18" charset="-78"/>
            </a:rPr>
            <a:t>ریپل</a:t>
          </a:r>
        </a:p>
      </dsp:txBody>
      <dsp:txXfrm rot="10800000">
        <a:off x="577822" y="2555777"/>
        <a:ext cx="1194512" cy="491943"/>
      </dsp:txXfrm>
    </dsp:sp>
    <dsp:sp modelId="{F2F40C24-C6EB-497B-90C5-34739F0787DD}">
      <dsp:nvSpPr>
        <dsp:cNvPr id="0" name=""/>
        <dsp:cNvSpPr/>
      </dsp:nvSpPr>
      <dsp:spPr>
        <a:xfrm>
          <a:off x="208865" y="2555777"/>
          <a:ext cx="491943" cy="491943"/>
        </a:xfrm>
        <a:prstGeom prst="ellipse">
          <a:avLst/>
        </a:prstGeom>
        <a:blipFill>
          <a:blip xmlns:r="http://schemas.openxmlformats.org/officeDocument/2006/relationships" r:embed="rId5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7048D-FA68-4225-9C6D-E3311F3DBA79}">
      <dsp:nvSpPr>
        <dsp:cNvPr id="0" name=""/>
        <dsp:cNvSpPr/>
      </dsp:nvSpPr>
      <dsp:spPr>
        <a:xfrm>
          <a:off x="208865" y="610"/>
          <a:ext cx="1317498" cy="491943"/>
        </a:xfrm>
        <a:prstGeom prst="homePlate">
          <a:avLst/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16933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IRANSans" panose="02040503050201020203" pitchFamily="18" charset="-78"/>
            </a:rPr>
            <a:t>کاردانو</a:t>
          </a:r>
        </a:p>
      </dsp:txBody>
      <dsp:txXfrm>
        <a:off x="208865" y="610"/>
        <a:ext cx="1194512" cy="491943"/>
      </dsp:txXfrm>
    </dsp:sp>
    <dsp:sp modelId="{42C69085-4308-41AA-A530-F19DE05C1FDD}">
      <dsp:nvSpPr>
        <dsp:cNvPr id="0" name=""/>
        <dsp:cNvSpPr/>
      </dsp:nvSpPr>
      <dsp:spPr>
        <a:xfrm>
          <a:off x="1280391" y="610"/>
          <a:ext cx="491943" cy="491943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0CB525-3068-4C6B-AAF1-B7940EEF42C4}">
      <dsp:nvSpPr>
        <dsp:cNvPr id="0" name=""/>
        <dsp:cNvSpPr/>
      </dsp:nvSpPr>
      <dsp:spPr>
        <a:xfrm>
          <a:off x="208865" y="639402"/>
          <a:ext cx="1317498" cy="49194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16933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IRANSans" panose="02040503050201020203" pitchFamily="18" charset="-78"/>
            </a:rPr>
            <a:t>سولانا</a:t>
          </a:r>
        </a:p>
      </dsp:txBody>
      <dsp:txXfrm>
        <a:off x="208865" y="639402"/>
        <a:ext cx="1194512" cy="491943"/>
      </dsp:txXfrm>
    </dsp:sp>
    <dsp:sp modelId="{58BC1B6B-FA74-4B8F-9FFC-B6CAFE7487B8}">
      <dsp:nvSpPr>
        <dsp:cNvPr id="0" name=""/>
        <dsp:cNvSpPr/>
      </dsp:nvSpPr>
      <dsp:spPr>
        <a:xfrm>
          <a:off x="1280391" y="639402"/>
          <a:ext cx="491943" cy="491943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B6095D-B36A-4432-8066-D895AEE0C545}">
      <dsp:nvSpPr>
        <dsp:cNvPr id="0" name=""/>
        <dsp:cNvSpPr/>
      </dsp:nvSpPr>
      <dsp:spPr>
        <a:xfrm>
          <a:off x="208865" y="1278193"/>
          <a:ext cx="1317498" cy="491943"/>
        </a:xfrm>
        <a:prstGeom prst="homePlate">
          <a:avLst/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16933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IRANSans" panose="02040503050201020203" pitchFamily="18" charset="-78"/>
            </a:rPr>
            <a:t>دوج‌کوین</a:t>
          </a:r>
        </a:p>
      </dsp:txBody>
      <dsp:txXfrm>
        <a:off x="208865" y="1278193"/>
        <a:ext cx="1194512" cy="491943"/>
      </dsp:txXfrm>
    </dsp:sp>
    <dsp:sp modelId="{936B6184-4A6B-499C-948E-0B7FE4D2F3EF}">
      <dsp:nvSpPr>
        <dsp:cNvPr id="0" name=""/>
        <dsp:cNvSpPr/>
      </dsp:nvSpPr>
      <dsp:spPr>
        <a:xfrm>
          <a:off x="1280391" y="1278193"/>
          <a:ext cx="491943" cy="491943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D9DA8A-81B0-44CC-B574-A3DB7FBCCEEA}">
      <dsp:nvSpPr>
        <dsp:cNvPr id="0" name=""/>
        <dsp:cNvSpPr/>
      </dsp:nvSpPr>
      <dsp:spPr>
        <a:xfrm>
          <a:off x="208865" y="1916985"/>
          <a:ext cx="1317498" cy="491943"/>
        </a:xfrm>
        <a:prstGeom prst="homePlate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16933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IRANSans" panose="02040503050201020203" pitchFamily="18" charset="-78"/>
            </a:rPr>
            <a:t>پولکادات</a:t>
          </a:r>
        </a:p>
      </dsp:txBody>
      <dsp:txXfrm>
        <a:off x="208865" y="1916985"/>
        <a:ext cx="1194512" cy="491943"/>
      </dsp:txXfrm>
    </dsp:sp>
    <dsp:sp modelId="{45EF8B98-B3AC-405F-B134-D6C89C02DCBC}">
      <dsp:nvSpPr>
        <dsp:cNvPr id="0" name=""/>
        <dsp:cNvSpPr/>
      </dsp:nvSpPr>
      <dsp:spPr>
        <a:xfrm>
          <a:off x="1280391" y="1916985"/>
          <a:ext cx="491943" cy="491943"/>
        </a:xfrm>
        <a:prstGeom prst="ellipse">
          <a:avLst/>
        </a:prstGeom>
        <a:blipFill>
          <a:blip xmlns:r="http://schemas.openxmlformats.org/officeDocument/2006/relationships" r:embed="rId4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A46D22-B280-4D1A-A59E-247D0170934C}">
      <dsp:nvSpPr>
        <dsp:cNvPr id="0" name=""/>
        <dsp:cNvSpPr/>
      </dsp:nvSpPr>
      <dsp:spPr>
        <a:xfrm>
          <a:off x="208865" y="2555777"/>
          <a:ext cx="1317498" cy="491943"/>
        </a:xfrm>
        <a:prstGeom prst="homePlate">
          <a:avLst/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16933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IRANSans" panose="02040503050201020203" pitchFamily="18" charset="-78"/>
            </a:rPr>
            <a:t>لایت‌کوین</a:t>
          </a:r>
        </a:p>
      </dsp:txBody>
      <dsp:txXfrm>
        <a:off x="208865" y="2555777"/>
        <a:ext cx="1194512" cy="491943"/>
      </dsp:txXfrm>
    </dsp:sp>
    <dsp:sp modelId="{B53A5E45-7352-49C3-AEB1-667356F97BB8}">
      <dsp:nvSpPr>
        <dsp:cNvPr id="0" name=""/>
        <dsp:cNvSpPr/>
      </dsp:nvSpPr>
      <dsp:spPr>
        <a:xfrm>
          <a:off x="1280391" y="2555777"/>
          <a:ext cx="491943" cy="491943"/>
        </a:xfrm>
        <a:prstGeom prst="ellipse">
          <a:avLst/>
        </a:prstGeom>
        <a:blipFill>
          <a:blip xmlns:r="http://schemas.openxmlformats.org/officeDocument/2006/relationships" r:embed="rId5"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88A9C-8E82-4EDF-A4E2-F85BCFA0079F}">
      <dsp:nvSpPr>
        <dsp:cNvPr id="0" name=""/>
        <dsp:cNvSpPr/>
      </dsp:nvSpPr>
      <dsp:spPr>
        <a:xfrm>
          <a:off x="700" y="0"/>
          <a:ext cx="1239557" cy="889044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Stable Coin</a:t>
          </a:r>
          <a:endParaRPr lang="fa-IR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739" y="26039"/>
        <a:ext cx="1187479" cy="836966"/>
      </dsp:txXfrm>
    </dsp:sp>
    <dsp:sp modelId="{2B630D1E-6982-4F23-85C8-61F6F389B5D7}">
      <dsp:nvSpPr>
        <dsp:cNvPr id="0" name=""/>
        <dsp:cNvSpPr/>
      </dsp:nvSpPr>
      <dsp:spPr>
        <a:xfrm>
          <a:off x="1448503" y="0"/>
          <a:ext cx="1239557" cy="889044"/>
        </a:xfrm>
        <a:prstGeom prst="roundRect">
          <a:avLst>
            <a:gd name="adj" fmla="val 10000"/>
          </a:avLst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DeFi</a:t>
          </a:r>
          <a:endParaRPr lang="fa-IR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74542" y="26039"/>
        <a:ext cx="1187479" cy="836966"/>
      </dsp:txXfrm>
    </dsp:sp>
    <dsp:sp modelId="{4D23535C-C33A-46F9-B9D6-E1842251E462}">
      <dsp:nvSpPr>
        <dsp:cNvPr id="0" name=""/>
        <dsp:cNvSpPr/>
      </dsp:nvSpPr>
      <dsp:spPr>
        <a:xfrm>
          <a:off x="2896307" y="0"/>
          <a:ext cx="1239557" cy="889044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NFT</a:t>
          </a:r>
          <a:endParaRPr lang="fa-IR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2346" y="26039"/>
        <a:ext cx="1187479" cy="836966"/>
      </dsp:txXfrm>
    </dsp:sp>
    <dsp:sp modelId="{CCFE4712-2465-4C92-9B7C-BEF7CA09863D}">
      <dsp:nvSpPr>
        <dsp:cNvPr id="0" name=""/>
        <dsp:cNvSpPr/>
      </dsp:nvSpPr>
      <dsp:spPr>
        <a:xfrm>
          <a:off x="4344110" y="0"/>
          <a:ext cx="1239557" cy="889044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Metaverse</a:t>
          </a:r>
          <a:endParaRPr lang="fa-IR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370149" y="26039"/>
        <a:ext cx="1187479" cy="836966"/>
      </dsp:txXfrm>
    </dsp:sp>
    <dsp:sp modelId="{A9A6C2EC-9CA9-48AB-B448-9E9C8B436516}">
      <dsp:nvSpPr>
        <dsp:cNvPr id="0" name=""/>
        <dsp:cNvSpPr/>
      </dsp:nvSpPr>
      <dsp:spPr>
        <a:xfrm>
          <a:off x="5791913" y="0"/>
          <a:ext cx="1239557" cy="889044"/>
        </a:xfrm>
        <a:prstGeom prst="roundRect">
          <a:avLst>
            <a:gd name="adj" fmla="val 10000"/>
          </a:avLst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GameFi</a:t>
          </a:r>
          <a:endParaRPr lang="fa-IR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17952" y="26039"/>
        <a:ext cx="1187479" cy="8369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88A9C-8E82-4EDF-A4E2-F85BCFA0079F}">
      <dsp:nvSpPr>
        <dsp:cNvPr id="0" name=""/>
        <dsp:cNvSpPr/>
      </dsp:nvSpPr>
      <dsp:spPr>
        <a:xfrm>
          <a:off x="700" y="0"/>
          <a:ext cx="1239557" cy="889044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" panose="020F0502020204030204" pitchFamily="34" charset="0"/>
              <a:cs typeface="Calibri" panose="020F0502020204030204" pitchFamily="34" charset="0"/>
            </a:rPr>
            <a:t>Exchange</a:t>
          </a:r>
          <a:endParaRPr lang="fa-IR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739" y="26039"/>
        <a:ext cx="1187479" cy="836966"/>
      </dsp:txXfrm>
    </dsp:sp>
    <dsp:sp modelId="{DC49924C-7E8A-4220-B4E3-8BD8A55D5A44}">
      <dsp:nvSpPr>
        <dsp:cNvPr id="0" name=""/>
        <dsp:cNvSpPr/>
      </dsp:nvSpPr>
      <dsp:spPr>
        <a:xfrm>
          <a:off x="1448503" y="0"/>
          <a:ext cx="1239557" cy="889044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Storage</a:t>
          </a:r>
          <a:endParaRPr lang="fa-IR" sz="17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74542" y="26039"/>
        <a:ext cx="1187479" cy="836966"/>
      </dsp:txXfrm>
    </dsp:sp>
    <dsp:sp modelId="{FFE952AB-985D-4024-A2F3-190FE23EE7FD}">
      <dsp:nvSpPr>
        <dsp:cNvPr id="0" name=""/>
        <dsp:cNvSpPr/>
      </dsp:nvSpPr>
      <dsp:spPr>
        <a:xfrm>
          <a:off x="2896307" y="0"/>
          <a:ext cx="1239557" cy="889044"/>
        </a:xfrm>
        <a:prstGeom prst="roundRect">
          <a:avLst>
            <a:gd name="adj" fmla="val 10000"/>
          </a:avLst>
        </a:prstGeom>
        <a:solidFill>
          <a:srgbClr val="00B05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Meme Coin</a:t>
          </a:r>
          <a:endParaRPr lang="fa-IR" sz="17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2346" y="26039"/>
        <a:ext cx="1187479" cy="836966"/>
      </dsp:txXfrm>
    </dsp:sp>
    <dsp:sp modelId="{E69FB2D4-BC3D-499A-9229-F204D38EB165}">
      <dsp:nvSpPr>
        <dsp:cNvPr id="0" name=""/>
        <dsp:cNvSpPr/>
      </dsp:nvSpPr>
      <dsp:spPr>
        <a:xfrm>
          <a:off x="4344110" y="0"/>
          <a:ext cx="1239557" cy="889044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Privacy Coin</a:t>
          </a:r>
          <a:endParaRPr lang="fa-IR" sz="17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370149" y="26039"/>
        <a:ext cx="1187479" cy="836966"/>
      </dsp:txXfrm>
    </dsp:sp>
    <dsp:sp modelId="{A5B776E4-753D-43B0-B8EB-C43E0DF0502D}">
      <dsp:nvSpPr>
        <dsp:cNvPr id="0" name=""/>
        <dsp:cNvSpPr/>
      </dsp:nvSpPr>
      <dsp:spPr>
        <a:xfrm>
          <a:off x="5791913" y="0"/>
          <a:ext cx="1239557" cy="889044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Derivative</a:t>
          </a:r>
          <a:endParaRPr lang="fa-IR" sz="17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17952" y="26039"/>
        <a:ext cx="1187479" cy="83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01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0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88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529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230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66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41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322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183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662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806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40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642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219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39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223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149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20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51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866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7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24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468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26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384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62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21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87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811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73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1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10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1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71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4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7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4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400" dirty="0">
                <a:latin typeface="IRANSans" panose="02040503050201020203" pitchFamily="18" charset="-78"/>
                <a:cs typeface="IRANSans" panose="02040503050201020203" pitchFamily="18" charset="-78"/>
              </a:rPr>
              <a:t>بررسی بهینه‌سازی</a:t>
            </a:r>
            <a:br>
              <a:rPr lang="fa-IR" sz="480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4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سبد سرمایه‌گذاری</a:t>
            </a:r>
            <a:br>
              <a:rPr lang="fa-IR" sz="480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4400" dirty="0">
                <a:latin typeface="IRANSans" panose="02040503050201020203" pitchFamily="18" charset="-78"/>
                <a:cs typeface="IRANSans" panose="02040503050201020203" pitchFamily="18" charset="-78"/>
              </a:rPr>
              <a:t>در بازار رمزارزها</a:t>
            </a:r>
            <a:r>
              <a:rPr lang="en" sz="4400" dirty="0">
                <a:solidFill>
                  <a:schemeClr val="lt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endParaRPr sz="48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11F6A-DAEE-42CA-92EC-5C3EB06909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تجربه‌ی سرمایه‌گذاران نشان می‌دهد که برای کاهش ریسک سرمایه‌گذاری می‌توانند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سبدی از دارایی‌های مختلف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تشکیل دهند تا در صورت افت یک یا چند دارایی، متحمل ضرر کمتری شوند.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با تشکیل سبد سرمایه‌گذاری،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بازده کل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میانگین موزونی از بازدهی‌های هر دارایی خواهد بود و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ریسک کل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نیز کاهش می‌یابد. برای انتخاب بهترین سبد از دارایی‌ها، روش‌های مختلفی توسعه یافته شده است.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280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 ساده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در این روش پس از انتخاب دارایی‌های مورد نظر، به هر کدام از آن‌ها یک </a:t>
                </a:r>
                <a:r>
                  <a:rPr lang="fa-IR" sz="20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وزن یکسان </a:t>
                </a: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اختصاص می‌دهیم. 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20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نسبت هر دارایی از کل سرمایه برابر با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fa-IR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۱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𝑁</m:t>
                        </m:r>
                      </m:den>
                    </m:f>
                  </m:oMath>
                </a14:m>
                <a:r>
                  <a:rPr lang="fa-IR" sz="20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است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</m:t>
                    </m:r>
                  </m:oMath>
                </a14:m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: تعداد دارایی‌ها).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20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این روش بیشتر برای </a:t>
                </a:r>
                <a:r>
                  <a:rPr lang="fa-IR" sz="20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مقایسه</a:t>
                </a: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 با روش‌های دیگر استفاده می‌شود.</a:t>
                </a:r>
              </a:p>
            </p:txBody>
          </p:sp>
        </mc:Choice>
        <mc:Fallback xmlns="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blipFill>
                <a:blip r:embed="rId3"/>
                <a:stretch>
                  <a:fillRect l="-1610" r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50809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 انتخاب سبد بازار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در این روش پس از انتخاب دارایی‌های مورد نظر، به هر کدام از آن‌ها </a:t>
                </a:r>
                <a:r>
                  <a:rPr lang="fa-IR" sz="20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وزنی متناسب با ارزش کل بازار</a:t>
                </a: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 آن می‌دهیم. 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20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نسبت هر دارایی از کل سرمایه برابر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20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a-IR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ارزش بازار دارایی</m:t>
                        </m:r>
                      </m:num>
                      <m:den>
                        <m:r>
                          <m:rPr>
                            <m:nor/>
                          </m:rPr>
                          <a:rPr lang="fa-IR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مجموع ارزش بازار دارایی‌های سبد</m:t>
                        </m:r>
                      </m:den>
                    </m:f>
                  </m:oMath>
                </a14:m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 خواهد بود.</a:t>
                </a:r>
              </a:p>
            </p:txBody>
          </p:sp>
        </mc:Choice>
        <mc:Fallback xmlns="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blipFill>
                <a:blip r:embed="rId3"/>
                <a:stretch>
                  <a:fillRect l="-1610" r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292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 مارکوویتز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هری مارکوویتز در سال ۱۹۵۲ مدلی ارائه کرد که به کمک آن می‌توان ریسک سبد سرمایه‌گذاری را به وسیله‌ی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تنوع‌بخشی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به حداقل رساند.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مارکوویتز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نظریه‌ی میانگین-واریانس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را به صورت برنامه‌ریزی کوادراتیک با هدف حداقل کردن واریانس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پورتفوی دارایی‌ها که سنجه‌ای برای ریسک آن‌ها محسوب می‌شود، با این شرط که بازده انتظاری بیشتر از یک مقدار ثابت باشد مطرح کرد.  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758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مدل میانگین-واریانس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50" y="1458875"/>
                <a:ext cx="3945870" cy="3316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rt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min</m:t>
                        </m:r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𝑍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=</m:t>
                        </m:r>
                      </m:e>
                    </m:func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Var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s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t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. 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E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𝑝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)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𝑑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</a:p>
              <a:p>
                <a:pPr rt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      </m:t>
                        </m:r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IRANSans" panose="02040503050201020203" pitchFamily="18" charset="-78"/>
                                    <a:cs typeface="B Nazanin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IRANSans" panose="02040503050201020203" pitchFamily="18" charset="-78"/>
                                    <a:cs typeface="B Nazanin" panose="00000400000000000000" pitchFamily="2" charset="-7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IRANSans" panose="02040503050201020203" pitchFamily="18" charset="-78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IRANSans" panose="02040503050201020203" pitchFamily="18" charset="-78"/>
                    <a:cs typeface="B Nazanin" panose="00000400000000000000" pitchFamily="2" charset="-78"/>
                  </a:rPr>
                  <a:t> 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E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)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𝑖</m:t>
                            </m:r>
                          </m:sub>
                        </m:sSub>
                      </m:e>
                    </m:nary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Var</m:t>
                    </m:r>
                    <m:r>
                      <a:rPr lang="en-US" sz="180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)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IRANSans" panose="02040503050201020203" pitchFamily="18" charset="-78"/>
                                    <a:cs typeface="B Nazanin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IRANSans" panose="02040503050201020203" pitchFamily="18" charset="-78"/>
                                    <a:cs typeface="B Nazanin" panose="00000400000000000000" pitchFamily="2" charset="-7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IRANSans" panose="02040503050201020203" pitchFamily="18" charset="-78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      </m:t>
                        </m:r>
                      </m:fNam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IRANSans" panose="02040503050201020203" pitchFamily="18" charset="-78"/>
                                <a:cs typeface="B Nazanin" panose="00000400000000000000" pitchFamily="2" charset="-78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0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    ∀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∈{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,…,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IRANSans" panose="02040503050201020203" pitchFamily="18" charset="-78"/>
                            <a:cs typeface="B Nazanin" panose="00000400000000000000" pitchFamily="2" charset="-78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 xmlns="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0" y="1458875"/>
                <a:ext cx="3945870" cy="3316338"/>
              </a:xfrm>
              <a:prstGeom prst="rect">
                <a:avLst/>
              </a:prstGeom>
              <a:blipFill>
                <a:blip r:embed="rId3"/>
                <a:stretch>
                  <a:fillRect b="-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11;p17">
                <a:extLst>
                  <a:ext uri="{FF2B5EF4-FFF2-40B4-BE49-F238E27FC236}">
                    <a16:creationId xmlns:a16="http://schemas.microsoft.com/office/drawing/2014/main" id="{3E3C5F44-C2E7-4F64-8938-E3BDB02D3B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17364"/>
                <a:ext cx="3785850" cy="3316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در این مسئله مقدار حداقل بازده مورد انتظار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𝑑</m:t>
                    </m:r>
                  </m:oMath>
                </a14:m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 پارامتر فرض شده است و با صفر قرار دادن آن، </a:t>
                </a:r>
                <a:r>
                  <a:rPr lang="fa-IR" sz="20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پورتفوی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RANSans" panose="02040503050201020203" pitchFamily="18" charset="-78"/>
                        <a:cs typeface="B Nazanin" panose="00000400000000000000" pitchFamily="2" charset="-78"/>
                      </a:rPr>
                      <m:t>𝑀𝑉𝑃</m:t>
                    </m:r>
                  </m:oMath>
                </a14:m>
                <a:r>
                  <a:rPr lang="fa-IR" sz="20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به دست می‌آید.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20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در صورت حذف محدودیت مربوط به حداقل بازده مورد انتظار، </a:t>
                </a:r>
                <a:r>
                  <a:rPr lang="fa-IR" sz="20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مرز کارا </a:t>
                </a:r>
                <a:r>
                  <a:rPr lang="fa-IR" sz="20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به دست می‌آید که سبدهایی را نشان می‌دهد که دارای بیشترین بازده به ازای هر مقدار پذیرش ریسک هستند.</a:t>
                </a:r>
              </a:p>
            </p:txBody>
          </p:sp>
        </mc:Choice>
        <mc:Fallback xmlns="">
          <p:sp>
            <p:nvSpPr>
              <p:cNvPr id="9" name="Google Shape;111;p17">
                <a:extLst>
                  <a:ext uri="{FF2B5EF4-FFF2-40B4-BE49-F238E27FC236}">
                    <a16:creationId xmlns:a16="http://schemas.microsoft.com/office/drawing/2014/main" id="{3E3C5F44-C2E7-4F64-8938-E3BDB02D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7364"/>
                <a:ext cx="3785850" cy="3316338"/>
              </a:xfrm>
              <a:prstGeom prst="rect">
                <a:avLst/>
              </a:prstGeom>
              <a:blipFill>
                <a:blip r:embed="rId4"/>
                <a:stretch>
                  <a:fillRect l="-3543" t="-2757" r="-483" b="-3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5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مرز کارا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E54004-7CB8-4730-9518-723C722B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5" t="14883" r="8576" b="5262"/>
          <a:stretch/>
        </p:blipFill>
        <p:spPr>
          <a:xfrm>
            <a:off x="2097314" y="1482025"/>
            <a:ext cx="4949372" cy="312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358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انتخاب بهترین نقطه روی مرز کارا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از آنجا که تمام پورتفوهای روی مرز کارا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بهینه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محسوب می‌شوند، انتخاب یک نقطه از این نقاط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بستگی به فرد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و میزان ریسک یا بازده مورد نظر او دارد. روش‌های گوناگونی برای انتخاب پورتفوی بهینه روی مرز کارا توسعه یافته شده است: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0A4036-F5AC-4BC4-9777-94B2715DF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556401"/>
              </p:ext>
            </p:extLst>
          </p:nvPr>
        </p:nvGraphicFramePr>
        <p:xfrm>
          <a:off x="1165822" y="3033487"/>
          <a:ext cx="6812356" cy="1499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5004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سنجه‌های ریسک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در مدل مارکوویتز از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واریانس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به عنوان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سنجه‌ی ریسک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استفاده می‌شود که با تغییر آن، می‌توان این مدل را توسعه داد. برخی از این سنجه‌ها عبارت است از: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779093"/>
              </p:ext>
            </p:extLst>
          </p:nvPr>
        </p:nvGraphicFramePr>
        <p:xfrm>
          <a:off x="1524000" y="2571750"/>
          <a:ext cx="6096000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00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رویکردهای دیگر عدم قطعیت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در بازارهای مالی همواره با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عدم قطعیت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روبه‌رو هستیم و از این جهت از مفهوم ریسک و سنجه‌های مربوط به آن استفاده می‌کنیم.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رویکردهای دیگری برای عدم قطعیت وجود دارد که مطابق آن‌ها می‌توان پارامترهای مدل را غیرقطعی در نظر گرفت و مدل مارکوویتز را توسعه داد.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در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رویکرد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بهینه‌سازی استوار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، برای هر پارامتر بدترین سناریو در نظر گرفته می‌شود و در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رویکرد فازی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، آن‌ها را به صورت یک طیف احتمالی در نظر می‌گیریم. 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70771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سه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رمزارزها</a:t>
            </a:r>
          </a:p>
        </p:txBody>
      </p:sp>
    </p:spTree>
    <p:extLst>
      <p:ext uri="{BB962C8B-B14F-4D97-AF65-F5344CB8AC3E}">
        <p14:creationId xmlns:p14="http://schemas.microsoft.com/office/powerpoint/2010/main" val="220928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ارائه‌دهنده</a:t>
            </a: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علیرضا نژادشمسی</a:t>
            </a:r>
            <a:b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استاد راهنما</a:t>
            </a: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دکتر امیرعباس نجفی</a:t>
            </a:r>
            <a:endParaRPr lang="fa-IR" sz="28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CA6E6-481B-4D66-A173-BC7F6A0EE1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2505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رمزارز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رمزارز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به ارزهای دیجیتالی گفته می‌شود که در آن‌ها از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تکنولوژی رمزنگاری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استفاده شده و معمولاً به صورت نامتمرکز و بدون دخالت یک سازمان مرکزی عمل می‌کند.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تاریخچه‌ی شکل‌گیری رمزارزها به دهه‌ی ۱۹۸۰ میلادی می‌رسد؛ اما نخستین رمزارز نامتمرکز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بیت‌کوین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است که در سال ۲۰۰۹ توسط شخص یا گروهی به نام ساتوشی ناکاموتو ایجاد و عرضه شد.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از آن زمان تاکنون رمزارزهای متعددی ایجاد شده‌اند که به آن‌ها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آلت‌کوین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گفته می‌شود.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984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4803A3-DA61-4552-BA75-F050C205E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068796"/>
              </p:ext>
            </p:extLst>
          </p:nvPr>
        </p:nvGraphicFramePr>
        <p:xfrm>
          <a:off x="4572000" y="1729164"/>
          <a:ext cx="3474070" cy="2803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مزایا و معایب رمزارزها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275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 lang="e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505ABCF-E26E-4D70-8036-C7500487F0A6}"/>
              </a:ext>
            </a:extLst>
          </p:cNvPr>
          <p:cNvGraphicFramePr/>
          <p:nvPr/>
        </p:nvGraphicFramePr>
        <p:xfrm>
          <a:off x="1097930" y="1729164"/>
          <a:ext cx="3474070" cy="2803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812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رمزارزهای برتر بازار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7426A54-0EFF-4F69-A8FB-6DF15223F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447885"/>
              </p:ext>
            </p:extLst>
          </p:nvPr>
        </p:nvGraphicFramePr>
        <p:xfrm>
          <a:off x="4572001" y="1484769"/>
          <a:ext cx="1981200" cy="304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65DE90D-F1B7-4364-A453-9E048B283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401664"/>
              </p:ext>
            </p:extLst>
          </p:nvPr>
        </p:nvGraphicFramePr>
        <p:xfrm>
          <a:off x="2590800" y="1484768"/>
          <a:ext cx="1981200" cy="304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2288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دسته‌بندی رمزارزها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7426A54-0EFF-4F69-A8FB-6DF15223F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940252"/>
              </p:ext>
            </p:extLst>
          </p:nvPr>
        </p:nvGraphicFramePr>
        <p:xfrm>
          <a:off x="1055914" y="2105457"/>
          <a:ext cx="7032172" cy="88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92DC4C5-4A26-4FF1-A11F-A7856F3F8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93281"/>
              </p:ext>
            </p:extLst>
          </p:nvPr>
        </p:nvGraphicFramePr>
        <p:xfrm>
          <a:off x="1055914" y="3215800"/>
          <a:ext cx="7032172" cy="88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7633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چهار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سبد رمزارزها</a:t>
            </a:r>
          </a:p>
        </p:txBody>
      </p:sp>
    </p:spTree>
    <p:extLst>
      <p:ext uri="{BB962C8B-B14F-4D97-AF65-F5344CB8AC3E}">
        <p14:creationId xmlns:p14="http://schemas.microsoft.com/office/powerpoint/2010/main" val="242821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مرور ادبیات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بازار رمزارزها بازار جدیدی است و نسبت به سایر بازارها،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پژوهش‌های کم‌تری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روی آن صورت گرفته است.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مقالات در حوزه‌ی بهینه‌سازی سبد مربوط به رمزارزها را می‌توان به دو دسته‌ی کلی تقسیم کرد؛ تعدادی از این مقالات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اضافه کردن رمزارزها به سبدی از دارایی‌های دیگر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را بررسی کرده اند و تعدادی دیگر به مطالعه‌ی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بهینه‌سازی سبدی از رمزارزها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پرداخته اند.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8768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18415-F2A2-4F7F-8BE8-7CAD0D49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5458"/>
              </p:ext>
            </p:extLst>
          </p:nvPr>
        </p:nvGraphicFramePr>
        <p:xfrm>
          <a:off x="471419" y="304020"/>
          <a:ext cx="8201162" cy="4535460"/>
        </p:xfrm>
        <a:graphic>
          <a:graphicData uri="http://schemas.openxmlformats.org/drawingml/2006/table">
            <a:tbl>
              <a:tblPr rtl="1">
                <a:tableStyleId>{701FB10D-A61A-4DE4-8506-F670E7A89527}</a:tableStyleId>
              </a:tblPr>
              <a:tblGrid>
                <a:gridCol w="576474">
                  <a:extLst>
                    <a:ext uri="{9D8B030D-6E8A-4147-A177-3AD203B41FA5}">
                      <a16:colId xmlns:a16="http://schemas.microsoft.com/office/drawing/2014/main" val="1719054312"/>
                    </a:ext>
                  </a:extLst>
                </a:gridCol>
                <a:gridCol w="706996">
                  <a:extLst>
                    <a:ext uri="{9D8B030D-6E8A-4147-A177-3AD203B41FA5}">
                      <a16:colId xmlns:a16="http://schemas.microsoft.com/office/drawing/2014/main" val="2996435628"/>
                    </a:ext>
                  </a:extLst>
                </a:gridCol>
                <a:gridCol w="663489">
                  <a:extLst>
                    <a:ext uri="{9D8B030D-6E8A-4147-A177-3AD203B41FA5}">
                      <a16:colId xmlns:a16="http://schemas.microsoft.com/office/drawing/2014/main" val="2731476129"/>
                    </a:ext>
                  </a:extLst>
                </a:gridCol>
                <a:gridCol w="445953">
                  <a:extLst>
                    <a:ext uri="{9D8B030D-6E8A-4147-A177-3AD203B41FA5}">
                      <a16:colId xmlns:a16="http://schemas.microsoft.com/office/drawing/2014/main" val="3489414015"/>
                    </a:ext>
                  </a:extLst>
                </a:gridCol>
                <a:gridCol w="369813">
                  <a:extLst>
                    <a:ext uri="{9D8B030D-6E8A-4147-A177-3AD203B41FA5}">
                      <a16:colId xmlns:a16="http://schemas.microsoft.com/office/drawing/2014/main" val="3752780033"/>
                    </a:ext>
                  </a:extLst>
                </a:gridCol>
                <a:gridCol w="500335">
                  <a:extLst>
                    <a:ext uri="{9D8B030D-6E8A-4147-A177-3AD203B41FA5}">
                      <a16:colId xmlns:a16="http://schemas.microsoft.com/office/drawing/2014/main" val="2275690513"/>
                    </a:ext>
                  </a:extLst>
                </a:gridCol>
                <a:gridCol w="576474">
                  <a:extLst>
                    <a:ext uri="{9D8B030D-6E8A-4147-A177-3AD203B41FA5}">
                      <a16:colId xmlns:a16="http://schemas.microsoft.com/office/drawing/2014/main" val="3414107872"/>
                    </a:ext>
                  </a:extLst>
                </a:gridCol>
                <a:gridCol w="641736">
                  <a:extLst>
                    <a:ext uri="{9D8B030D-6E8A-4147-A177-3AD203B41FA5}">
                      <a16:colId xmlns:a16="http://schemas.microsoft.com/office/drawing/2014/main" val="3014804087"/>
                    </a:ext>
                  </a:extLst>
                </a:gridCol>
                <a:gridCol w="641736">
                  <a:extLst>
                    <a:ext uri="{9D8B030D-6E8A-4147-A177-3AD203B41FA5}">
                      <a16:colId xmlns:a16="http://schemas.microsoft.com/office/drawing/2014/main" val="2508973988"/>
                    </a:ext>
                  </a:extLst>
                </a:gridCol>
                <a:gridCol w="598228">
                  <a:extLst>
                    <a:ext uri="{9D8B030D-6E8A-4147-A177-3AD203B41FA5}">
                      <a16:colId xmlns:a16="http://schemas.microsoft.com/office/drawing/2014/main" val="3071470169"/>
                    </a:ext>
                  </a:extLst>
                </a:gridCol>
                <a:gridCol w="804888">
                  <a:extLst>
                    <a:ext uri="{9D8B030D-6E8A-4147-A177-3AD203B41FA5}">
                      <a16:colId xmlns:a16="http://schemas.microsoft.com/office/drawing/2014/main" val="1330166433"/>
                    </a:ext>
                  </a:extLst>
                </a:gridCol>
                <a:gridCol w="837520">
                  <a:extLst>
                    <a:ext uri="{9D8B030D-6E8A-4147-A177-3AD203B41FA5}">
                      <a16:colId xmlns:a16="http://schemas.microsoft.com/office/drawing/2014/main" val="1045502569"/>
                    </a:ext>
                  </a:extLst>
                </a:gridCol>
                <a:gridCol w="837520">
                  <a:extLst>
                    <a:ext uri="{9D8B030D-6E8A-4147-A177-3AD203B41FA5}">
                      <a16:colId xmlns:a16="http://schemas.microsoft.com/office/drawing/2014/main" val="3110316688"/>
                    </a:ext>
                  </a:extLst>
                </a:gridCol>
              </a:tblGrid>
              <a:tr h="138877"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C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۱- افزودن رمزارزها به سبد دارایی</a:t>
                      </a:r>
                      <a:endParaRPr lang="fa-IR" sz="900" b="1" i="0" u="none" strike="noStrike" dirty="0">
                        <a:solidFill>
                          <a:srgbClr val="C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مقاله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دامنه‌ی داده‌ها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متغیرها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روش‌های انتخاب سبد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19853"/>
                  </a:ext>
                </a:extLst>
              </a:tr>
              <a:tr h="555506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بیت‌کوین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اتریوم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ریپل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لایت‌کوین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رمزارزها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دارایی‌ها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ساده (</a:t>
                      </a:r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(EW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میانگین-واریانس مارکوویتز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مدل‌های توسعه‌یافته مبتنی بر مارکوویتز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مدل‌ها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15108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Briere et al (2015)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23.07.2010 - </a:t>
                      </a:r>
                      <a:b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</a:b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27.12.2013 (هفتگی)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سهام، اوراق قرضه، ارزهای خارجی، طلا، املاک و...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53300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۲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Guesmi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et al (2019)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01.01.2012 - 05.01.2018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سهام، طلا، نفت و...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مارکوویتز با رویکرد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GARCH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89883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۳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Kajtazi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and Moro (2019)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01.02.2012 - 31.01.2017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سهام، اوراق قرضه، ارزهای خارجی، طلا، املاک و...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CVaR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(تغییر سنجه‌ی ریسک به ریسک نامطلوب)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54574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۴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Symitsi and Chalvatzis (2019)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20.09.2011 - 14.07.2017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سهام، اوراق قرضه، ارزهای خارجی، طلا، املاک و...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مارکوویتز با رویکرد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GARCH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84589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۵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Trimborn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et al (2020)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22.04.2014 - 30.10.2017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۴۲ رمزارز برتر بازار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سهام، اوراق قرضه، کالا و...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CVaR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(تغییر سنجه‌ی ریسک به ریسک نامطلوب)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LIBRO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(تعادل ریسک با محدودیت‌هایی برای نقدینگی) 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1855"/>
                  </a:ext>
                </a:extLst>
              </a:tr>
              <a:tr h="48830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۶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Demiralay and 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Bayracı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(2021)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07.08.2015 - 21.06.2019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دش، مونرو، نم، استلار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سهام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مارکوویتز با رویکرد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GARCH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بیشینه کردن تنوع سود شرطی (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(CDB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162671"/>
                  </a:ext>
                </a:extLst>
              </a:tr>
              <a:tr h="694382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۷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Petukhina et al (2021)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01.01.2015 - 31.12.2017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۵۵ رمزارز برتر بازار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سهام، اوراق قرضه، ارزهای خارجی، طلا و...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CVaR 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(تغییر سنجه‌ی ریسک به ریسک نامطلوب) - بیشنیه کردن نسبت شارپ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مدل‌های تعادل ریسک، بیشینه کردن تنوع و مدل‌های ترکیبی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3531" marR="3531" marT="353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9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0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11C253-8E21-44D5-A92A-59781E334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72666"/>
              </p:ext>
            </p:extLst>
          </p:nvPr>
        </p:nvGraphicFramePr>
        <p:xfrm>
          <a:off x="472651" y="297153"/>
          <a:ext cx="8198697" cy="4549193"/>
        </p:xfrm>
        <a:graphic>
          <a:graphicData uri="http://schemas.openxmlformats.org/drawingml/2006/table">
            <a:tbl>
              <a:tblPr rtl="1">
                <a:tableStyleId>{701FB10D-A61A-4DE4-8506-F670E7A89527}</a:tableStyleId>
              </a:tblPr>
              <a:tblGrid>
                <a:gridCol w="576302">
                  <a:extLst>
                    <a:ext uri="{9D8B030D-6E8A-4147-A177-3AD203B41FA5}">
                      <a16:colId xmlns:a16="http://schemas.microsoft.com/office/drawing/2014/main" val="1949765592"/>
                    </a:ext>
                  </a:extLst>
                </a:gridCol>
                <a:gridCol w="706784">
                  <a:extLst>
                    <a:ext uri="{9D8B030D-6E8A-4147-A177-3AD203B41FA5}">
                      <a16:colId xmlns:a16="http://schemas.microsoft.com/office/drawing/2014/main" val="3176417540"/>
                    </a:ext>
                  </a:extLst>
                </a:gridCol>
                <a:gridCol w="663290">
                  <a:extLst>
                    <a:ext uri="{9D8B030D-6E8A-4147-A177-3AD203B41FA5}">
                      <a16:colId xmlns:a16="http://schemas.microsoft.com/office/drawing/2014/main" val="3775714289"/>
                    </a:ext>
                  </a:extLst>
                </a:gridCol>
                <a:gridCol w="445818">
                  <a:extLst>
                    <a:ext uri="{9D8B030D-6E8A-4147-A177-3AD203B41FA5}">
                      <a16:colId xmlns:a16="http://schemas.microsoft.com/office/drawing/2014/main" val="3975552140"/>
                    </a:ext>
                  </a:extLst>
                </a:gridCol>
                <a:gridCol w="369702">
                  <a:extLst>
                    <a:ext uri="{9D8B030D-6E8A-4147-A177-3AD203B41FA5}">
                      <a16:colId xmlns:a16="http://schemas.microsoft.com/office/drawing/2014/main" val="4064998282"/>
                    </a:ext>
                  </a:extLst>
                </a:gridCol>
                <a:gridCol w="500185">
                  <a:extLst>
                    <a:ext uri="{9D8B030D-6E8A-4147-A177-3AD203B41FA5}">
                      <a16:colId xmlns:a16="http://schemas.microsoft.com/office/drawing/2014/main" val="2719462482"/>
                    </a:ext>
                  </a:extLst>
                </a:gridCol>
                <a:gridCol w="576302">
                  <a:extLst>
                    <a:ext uri="{9D8B030D-6E8A-4147-A177-3AD203B41FA5}">
                      <a16:colId xmlns:a16="http://schemas.microsoft.com/office/drawing/2014/main" val="898092884"/>
                    </a:ext>
                  </a:extLst>
                </a:gridCol>
                <a:gridCol w="641543">
                  <a:extLst>
                    <a:ext uri="{9D8B030D-6E8A-4147-A177-3AD203B41FA5}">
                      <a16:colId xmlns:a16="http://schemas.microsoft.com/office/drawing/2014/main" val="1436313992"/>
                    </a:ext>
                  </a:extLst>
                </a:gridCol>
                <a:gridCol w="641543">
                  <a:extLst>
                    <a:ext uri="{9D8B030D-6E8A-4147-A177-3AD203B41FA5}">
                      <a16:colId xmlns:a16="http://schemas.microsoft.com/office/drawing/2014/main" val="4145942258"/>
                    </a:ext>
                  </a:extLst>
                </a:gridCol>
                <a:gridCol w="598048">
                  <a:extLst>
                    <a:ext uri="{9D8B030D-6E8A-4147-A177-3AD203B41FA5}">
                      <a16:colId xmlns:a16="http://schemas.microsoft.com/office/drawing/2014/main" val="582383867"/>
                    </a:ext>
                  </a:extLst>
                </a:gridCol>
                <a:gridCol w="804648">
                  <a:extLst>
                    <a:ext uri="{9D8B030D-6E8A-4147-A177-3AD203B41FA5}">
                      <a16:colId xmlns:a16="http://schemas.microsoft.com/office/drawing/2014/main" val="2206887975"/>
                    </a:ext>
                  </a:extLst>
                </a:gridCol>
                <a:gridCol w="837266">
                  <a:extLst>
                    <a:ext uri="{9D8B030D-6E8A-4147-A177-3AD203B41FA5}">
                      <a16:colId xmlns:a16="http://schemas.microsoft.com/office/drawing/2014/main" val="2787463616"/>
                    </a:ext>
                  </a:extLst>
                </a:gridCol>
                <a:gridCol w="837266">
                  <a:extLst>
                    <a:ext uri="{9D8B030D-6E8A-4147-A177-3AD203B41FA5}">
                      <a16:colId xmlns:a16="http://schemas.microsoft.com/office/drawing/2014/main" val="3399762616"/>
                    </a:ext>
                  </a:extLst>
                </a:gridCol>
              </a:tblGrid>
              <a:tr h="226805"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C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۲- سبدی از رمزارزها</a:t>
                      </a:r>
                      <a:endParaRPr lang="fa-IR" sz="900" b="1" i="0" u="none" strike="noStrike" dirty="0">
                        <a:solidFill>
                          <a:srgbClr val="C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89034" marR="89034" marT="44517" marB="44517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مقاله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89034" marR="89034" marT="44517" marB="44517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دامنه‌ی داده‌ها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89034" marR="89034" marT="44517" marB="44517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متغیرها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89034" marR="89034" marT="44517" marB="44517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روش‌های انتخاب سبد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89034" marR="89034" marT="44517" marB="44517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98236"/>
                  </a:ext>
                </a:extLst>
              </a:tr>
              <a:tr h="675884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بیت‌کوین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اتریوم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ریپل</a:t>
                      </a:r>
                      <a:endParaRPr lang="fa-IR" sz="900" b="1" i="0" u="none" strike="noStrike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لایت‌کوین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رمزارزها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دارایی‌ها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ساده </a:t>
                      </a:r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(EW)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میانگین-واریانس مارکوویتز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مدل‌های توسعه‌یافته مبتنی بر مارکوویتز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مدل‌ها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650851"/>
                  </a:ext>
                </a:extLst>
              </a:tr>
              <a:tr h="594124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۱</a:t>
                      </a: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آقامحمدی و همکاران (۱۳۹۹)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01.0۱٫201۶ - ۳۱.۱2.2018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algn="ctr" rtl="0" fontAlgn="ctr"/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استلار</a:t>
                      </a: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VaR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(تغییر سنجه‌ی ریسک به ریسک نامطلوب)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6865"/>
                  </a:ext>
                </a:extLst>
              </a:tr>
              <a:tr h="594124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۲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Mba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et al (2018)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01.03.2014 - 28.02.2018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دش، دوج‌کوین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مارکوویتز با رویکرد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GARCH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29956"/>
                  </a:ext>
                </a:extLst>
              </a:tr>
              <a:tr h="594124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۳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Platanakis et al (2018)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21.02.2014 - 26.01.2018 (هفتگی)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دش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73490"/>
                  </a:ext>
                </a:extLst>
              </a:tr>
              <a:tr h="594124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۴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Borri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(2019)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17.01.2017 - 15.04.2018 (روزانه)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CoVaR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(تغییر سنجه‌ی ریسک به ریسک نامطلوب)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66630"/>
                  </a:ext>
                </a:extLst>
              </a:tr>
              <a:tr h="594124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۵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Brauneis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and 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Mestel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(2019)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01.01.2015 - 31.12.2017 (روزانه)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۵۰۰ رمزارز برتر بازار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02871"/>
                  </a:ext>
                </a:extLst>
              </a:tr>
              <a:tr h="675884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۶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Liu (2019)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07.08.2015 - 09.04.2018 (روزانه)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استلار، مونرو، دش، تتر، نم، ورج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بیشنیه کردن نسبت شارپ - بیشینه کردن مطلوبیت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مدل‌های تعادل ریسک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6365" marR="6365" marT="636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6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9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8463E5-6448-4EFA-B547-BB18221F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22913"/>
              </p:ext>
            </p:extLst>
          </p:nvPr>
        </p:nvGraphicFramePr>
        <p:xfrm>
          <a:off x="472087" y="292980"/>
          <a:ext cx="8199826" cy="4557539"/>
        </p:xfrm>
        <a:graphic>
          <a:graphicData uri="http://schemas.openxmlformats.org/drawingml/2006/table">
            <a:tbl>
              <a:tblPr rtl="1">
                <a:tableStyleId>{701FB10D-A61A-4DE4-8506-F670E7A89527}</a:tableStyleId>
              </a:tblPr>
              <a:tblGrid>
                <a:gridCol w="655673">
                  <a:extLst>
                    <a:ext uri="{9D8B030D-6E8A-4147-A177-3AD203B41FA5}">
                      <a16:colId xmlns:a16="http://schemas.microsoft.com/office/drawing/2014/main" val="2068024665"/>
                    </a:ext>
                  </a:extLst>
                </a:gridCol>
                <a:gridCol w="627590">
                  <a:extLst>
                    <a:ext uri="{9D8B030D-6E8A-4147-A177-3AD203B41FA5}">
                      <a16:colId xmlns:a16="http://schemas.microsoft.com/office/drawing/2014/main" val="2643932866"/>
                    </a:ext>
                  </a:extLst>
                </a:gridCol>
                <a:gridCol w="663381">
                  <a:extLst>
                    <a:ext uri="{9D8B030D-6E8A-4147-A177-3AD203B41FA5}">
                      <a16:colId xmlns:a16="http://schemas.microsoft.com/office/drawing/2014/main" val="1294398715"/>
                    </a:ext>
                  </a:extLst>
                </a:gridCol>
                <a:gridCol w="445878">
                  <a:extLst>
                    <a:ext uri="{9D8B030D-6E8A-4147-A177-3AD203B41FA5}">
                      <a16:colId xmlns:a16="http://schemas.microsoft.com/office/drawing/2014/main" val="4252241162"/>
                    </a:ext>
                  </a:extLst>
                </a:gridCol>
                <a:gridCol w="369752">
                  <a:extLst>
                    <a:ext uri="{9D8B030D-6E8A-4147-A177-3AD203B41FA5}">
                      <a16:colId xmlns:a16="http://schemas.microsoft.com/office/drawing/2014/main" val="3179252021"/>
                    </a:ext>
                  </a:extLst>
                </a:gridCol>
                <a:gridCol w="500256">
                  <a:extLst>
                    <a:ext uri="{9D8B030D-6E8A-4147-A177-3AD203B41FA5}">
                      <a16:colId xmlns:a16="http://schemas.microsoft.com/office/drawing/2014/main" val="977767759"/>
                    </a:ext>
                  </a:extLst>
                </a:gridCol>
                <a:gridCol w="576382">
                  <a:extLst>
                    <a:ext uri="{9D8B030D-6E8A-4147-A177-3AD203B41FA5}">
                      <a16:colId xmlns:a16="http://schemas.microsoft.com/office/drawing/2014/main" val="3056914319"/>
                    </a:ext>
                  </a:extLst>
                </a:gridCol>
                <a:gridCol w="641630">
                  <a:extLst>
                    <a:ext uri="{9D8B030D-6E8A-4147-A177-3AD203B41FA5}">
                      <a16:colId xmlns:a16="http://schemas.microsoft.com/office/drawing/2014/main" val="276017894"/>
                    </a:ext>
                  </a:extLst>
                </a:gridCol>
                <a:gridCol w="641630">
                  <a:extLst>
                    <a:ext uri="{9D8B030D-6E8A-4147-A177-3AD203B41FA5}">
                      <a16:colId xmlns:a16="http://schemas.microsoft.com/office/drawing/2014/main" val="2922104647"/>
                    </a:ext>
                  </a:extLst>
                </a:gridCol>
                <a:gridCol w="598131">
                  <a:extLst>
                    <a:ext uri="{9D8B030D-6E8A-4147-A177-3AD203B41FA5}">
                      <a16:colId xmlns:a16="http://schemas.microsoft.com/office/drawing/2014/main" val="1484568891"/>
                    </a:ext>
                  </a:extLst>
                </a:gridCol>
                <a:gridCol w="804759">
                  <a:extLst>
                    <a:ext uri="{9D8B030D-6E8A-4147-A177-3AD203B41FA5}">
                      <a16:colId xmlns:a16="http://schemas.microsoft.com/office/drawing/2014/main" val="2825300308"/>
                    </a:ext>
                  </a:extLst>
                </a:gridCol>
                <a:gridCol w="837382">
                  <a:extLst>
                    <a:ext uri="{9D8B030D-6E8A-4147-A177-3AD203B41FA5}">
                      <a16:colId xmlns:a16="http://schemas.microsoft.com/office/drawing/2014/main" val="3626870300"/>
                    </a:ext>
                  </a:extLst>
                </a:gridCol>
                <a:gridCol w="837382">
                  <a:extLst>
                    <a:ext uri="{9D8B030D-6E8A-4147-A177-3AD203B41FA5}">
                      <a16:colId xmlns:a16="http://schemas.microsoft.com/office/drawing/2014/main" val="3559800149"/>
                    </a:ext>
                  </a:extLst>
                </a:gridCol>
              </a:tblGrid>
              <a:tr h="253538"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۲- سبدی از رمزارزها</a:t>
                      </a:r>
                    </a:p>
                  </a:txBody>
                  <a:tcPr marL="120392" marR="120392" marT="60196" marB="6019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مقاله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120392" marR="120392" marT="60196" marB="6019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دامنه‌ی داده‌ها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120392" marR="120392" marT="60196" marB="6019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متغیرها</a:t>
                      </a:r>
                      <a:endParaRPr lang="fa-IR" sz="900" b="1" i="0" u="none" strike="noStrike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120392" marR="120392" marT="60196" marB="6019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روش‌های انتخاب سبد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120392" marR="120392" marT="60196" marB="6019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38388"/>
                  </a:ext>
                </a:extLst>
              </a:tr>
              <a:tr h="611209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بیت‌کوین</a:t>
                      </a:r>
                      <a:endParaRPr lang="fa-IR" sz="900" b="1" i="0" u="none" strike="noStrike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اتریوم</a:t>
                      </a:r>
                      <a:endParaRPr lang="fa-IR" sz="900" b="1" i="0" u="none" strike="noStrike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ریپل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لایت‌کوین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رمزارزها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دارایی‌ها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ساده </a:t>
                      </a:r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(EW)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میانگین-واریانس مارکوویتز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مدل‌های توسعه‌یافته مبتنی بر مارکوویتز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b="1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سایر مدل‌ها</a:t>
                      </a:r>
                      <a:endParaRPr lang="fa-IR" sz="900" b="1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62697"/>
                  </a:ext>
                </a:extLst>
              </a:tr>
              <a:tr h="545236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۷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Platanakis and Urquhart (2019)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21.02.2014 - 04.05.2018 (هفتگی)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دش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پیشرفته‌ی بلک-لیترمن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490923"/>
                  </a:ext>
                </a:extLst>
              </a:tr>
              <a:tr h="611209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۸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Schellinger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(2020)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01.08.2017 - 31.05.2018 (روزانه)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۲۰ رمزارز برتر بازار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بیشنیه کردن نسبت شارپ - بیشینه کردن مطلوبیت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انتخاب سبد بازار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655745"/>
                  </a:ext>
                </a:extLst>
              </a:tr>
              <a:tr h="916812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۹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Mills and Zeng (2021)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01.01.2016 - 30.04.2019 (روزانه)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?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?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?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۵۰۰ رمزارز تصادفی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CVaR 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و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EVaR 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(تغییر سنجه‌ی ریسک به ریسک نامطلوب) - مدل مارکوویتز با رویکرد تصادفی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17981"/>
                  </a:ext>
                </a:extLst>
              </a:tr>
              <a:tr h="1069616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۱۰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Culjak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et al (2022)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26.08.2019 - 22.02.2020 (روزانه)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۶۵ رمزارز برتر بازار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CVaR</a:t>
                      </a:r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(تغییر سنجه‌ی ریسک به ریسک نامطلوب) - بیشنیه کردن نسبت شارپ - بیشینه کردن مطلوبیت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بیشینه کردن نسبت بازده تنظیم‌شده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STARR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29387"/>
                  </a:ext>
                </a:extLst>
              </a:tr>
              <a:tr h="537273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rgbClr val="000000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۱۱</a:t>
                      </a:r>
                      <a:endParaRPr lang="fa-IR" sz="900" b="0" i="0" u="none" strike="noStrike" dirty="0">
                        <a:solidFill>
                          <a:srgbClr val="000000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Kurosaki and Kim (2022)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31.08.2015 - 31.03.2020 (روزانه)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✓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مدل مارکوویتز با رویکرد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GARCH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900" u="none" strike="noStrike" dirty="0">
                          <a:solidFill>
                            <a:schemeClr val="tx1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✕</a:t>
                      </a:r>
                      <a:endParaRPr lang="fa-IR" sz="900" b="0" i="0" u="none" strike="noStrike" dirty="0">
                        <a:solidFill>
                          <a:schemeClr val="tx1"/>
                        </a:solidFill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5228" marR="5228" marT="522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634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پنج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نتیجه‌گیری</a:t>
            </a:r>
          </a:p>
        </p:txBody>
      </p:sp>
    </p:spTree>
    <p:extLst>
      <p:ext uri="{BB962C8B-B14F-4D97-AF65-F5344CB8AC3E}">
        <p14:creationId xmlns:p14="http://schemas.microsoft.com/office/powerpoint/2010/main" val="67245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5717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دانشگاه خواجه‌نصیرالدین طوسی</a:t>
            </a:r>
            <a:b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سمینار کارشناسی ارشد</a:t>
            </a: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رشته‌ی مهندسی صنایع</a:t>
            </a:r>
            <a:b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گرایش مهندسی مالی</a:t>
            </a:r>
            <a:b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۲۰ تیر ۱۴۰۱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3B4B9-AEA7-4D3A-BBCD-4C29C904FF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3921433" y="752820"/>
            <a:ext cx="1301134" cy="99978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86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دسته‌بندی مقالات بر اساس سال انتشار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1E14E4-92B9-4293-96BB-55434F96A670}"/>
              </a:ext>
            </a:extLst>
          </p:cNvPr>
          <p:cNvGraphicFramePr/>
          <p:nvPr/>
        </p:nvGraphicFramePr>
        <p:xfrm>
          <a:off x="1524000" y="1313000"/>
          <a:ext cx="6096000" cy="32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531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دسته‌بندی مقالات بر اساس روش انتخاب سبد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31</a:t>
            </a:fld>
            <a:endParaRPr lang="e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4C38C8-4007-4F91-A670-F7780DF2B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608958"/>
              </p:ext>
            </p:extLst>
          </p:nvPr>
        </p:nvGraphicFramePr>
        <p:xfrm>
          <a:off x="1413510" y="1313000"/>
          <a:ext cx="6316980" cy="32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327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دسته‌بندی مقالات بر اساس روش انتخاب سبد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32</a:t>
            </a:fld>
            <a:endParaRPr lang="en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FE93AF0-82F0-4ED3-A14A-D4D37B622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954072"/>
              </p:ext>
            </p:extLst>
          </p:nvPr>
        </p:nvGraphicFramePr>
        <p:xfrm>
          <a:off x="1524000" y="1389200"/>
          <a:ext cx="6096000" cy="343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271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دسته‌بندی مقالات بر اساس رمزارزهای انتخابی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33</a:t>
            </a:fld>
            <a:endParaRPr lang="e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4C38C8-4007-4F91-A670-F7780DF2B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176046"/>
              </p:ext>
            </p:extLst>
          </p:nvPr>
        </p:nvGraphicFramePr>
        <p:xfrm>
          <a:off x="1413510" y="1313000"/>
          <a:ext cx="6316980" cy="32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372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دسته‌بندی مقالات بر اساس رمزارزهای انتخابی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34</a:t>
            </a:fld>
            <a:endParaRPr lang="en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FE93AF0-82F0-4ED3-A14A-D4D37B622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864618"/>
              </p:ext>
            </p:extLst>
          </p:nvPr>
        </p:nvGraphicFramePr>
        <p:xfrm>
          <a:off x="1524000" y="1389200"/>
          <a:ext cx="6096000" cy="343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04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پیشنهاد زمینه‌هایی برای تحقیقات آتی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بررسی سنجه‌های دیگر ریسک مانند نیم‌واریانس، نیم‌بتا، دیرش، تحدب، ریزش مورد انتظار و... برای توسعه‌ی مدل مارکوویتز در بازار رمزارزها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بررسی استفاده از رویکرد بهینه‌سازی استوار و رویکرد فازی در بازار رمزارزها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مطالعه و در نظر گرفتن دسته‌های متفاوت رمزارزها در بازار و بهینه‌سازی سبد بر اساس آن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اضافه کردن محدودیت‌های دنیای واقعی مثل میزان کارمزد به مدل‌های مورد استفاده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بررسی تفاوت‌های سبد بهینه در دوره‌های گاوی و خرسی بازار و تحلیل حساسیت آن نسبت به تغییرات بازار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32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شش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</a:p>
        </p:txBody>
      </p:sp>
    </p:spTree>
    <p:extLst>
      <p:ext uri="{BB962C8B-B14F-4D97-AF65-F5344CB8AC3E}">
        <p14:creationId xmlns:p14="http://schemas.microsoft.com/office/powerpoint/2010/main" val="322338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آقامحمدی، احمد؛ اوحدی، فریدون؛ صیقلی، محسن؛ بنی‌مهد، بهمن. ۱۳۹۹، برآورد ريسک سرمايه گذاري در يک پرتفوي ارز ديجيتال و </a:t>
            </a:r>
            <a:r>
              <a:rPr lang="ar-SA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بهينه سازي آن با استفاده از روش ارزش در معرض خطر. </a:t>
            </a:r>
            <a:r>
              <a:rPr lang="ar-SA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دانش مالی تحليل اوراق بهادار</a:t>
            </a:r>
            <a:r>
              <a:rPr lang="ar-SA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، ۱۳ (۴۷)، 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ص ۱۷-۳۱.</a:t>
            </a: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راعی، رضا؛ و تلنگی، احمد. ۱۳۸۳، </a:t>
            </a:r>
            <a:r>
              <a:rPr lang="fa-IR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مدیریت سرمایه‌گذاری پیشرفته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. سازمان مطالعه و تدوین کتب علوم انسانی دانشگاه‌ها، تهران.</a:t>
            </a: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صباحی، سوده؛ مخاطب‌رفیعی، فریماه؛ و رستگار، محمدعلی. ۱۳۹۹، بهینه‌سازی سبد سرمایه‌گذاری با دارایی‌های متنوع.  </a:t>
            </a:r>
            <a:r>
              <a:rPr lang="fa-IR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اقتصاد پولی مالی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، ۲۷(۱۹)، ص ۲۴۹-۲۷۸.</a:t>
            </a:r>
            <a:endParaRPr lang="fa-IR" sz="1500" dirty="0"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عباس‌نژاد، علی‌اکبر. ۱۳۸۰، ارزیابی مالی شرکت‌های پذیرفته‌شده در بورس اوراق بهادار تهران بر اساس فرآیند تحلیل سلسله‌مراتبی، پایان‌نامه‌ی کارشناسی ارشد، دانشگاه امام صادق.</a:t>
            </a:r>
            <a:endParaRPr lang="en-US" sz="1500" dirty="0">
              <a:effectLst/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محمدی شاد، حمید؛ کیقبادی، امیررضا؛ و معدنچی زاج، مهدی. ۱۳۹۹، روابط پویای حسابداری و مالی بین بازارهای کامودیتی، بازارهای مالی و ارزهای دیجیتال با رویکرد مدل خود همبسته با وقفه های توزیعی. </a:t>
            </a:r>
            <a:r>
              <a:rPr lang="fa-IR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پژوهش هاي حسابداري مالي و حسابرسي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، ۱۲(۴۸)، ص ۲۰۳-۲۲۸.</a:t>
            </a:r>
            <a:endParaRPr lang="en-US" sz="1500" dirty="0">
              <a:effectLst/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5314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533400" y="1417364"/>
            <a:ext cx="80772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Borri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N., 2019. Conditional tail-risk in cryptocurrency markets.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Journal of Empirical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50, pp.1-19.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Brauneis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Mestel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R., 2019. Cryptocurrency-portfolios in a mean-variance framework.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Finance Research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 (2021), pp. 259-264.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Brière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M.,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Oosterlinck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K.,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Szafarz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2015. Virtual currency, tangible return: Portfolio diversification with bitcoin. J. Asset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Manag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Journal of Asset Management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 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16, pp. 365-373.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Estrada, J. 2007. Mean-semivariance behavior: Downside risk and capital asset pricing.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International Review of Economics and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16(2), pp. 169-185.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Guesmi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K.,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Saadi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S., Abid, I.,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Ftiti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Z., 2019. Portfolio diversification with virtual currency: Evidence from bitcoin.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International Review of Financial Analysis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63, pp. 431-437.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Kajtazi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Moro, A., 2019. The role of bitcoin in well diversified portfolios: A comparative global study.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International Review of Financial Analysis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61, pp. 143-157.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Liu, W., 2019. Portfolio diversification across cryptocurrencies.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Finance Research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29, pp. 200-205.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836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533400" y="1417364"/>
            <a:ext cx="80772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Markowitz, H. M. 1959.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Portfolio Selection: Efficient Diversification of Investments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. John Wiley &amp; Sons, New York. </a:t>
            </a:r>
            <a:endParaRPr lang="en-US" sz="1300" dirty="0"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Petukhina, A.,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Trimborn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S.,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Härdle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W.K.,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Elendner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H., 2021. Investing with crypto currencies – Evaluating the potential of portfolio allocation strategies.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Quantitative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49, pp. 1-29.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Platanakis, E., Sutcliffe, C., Urquhart, A., 2018. Optimal vs naïve diversification in cryptocurrencies.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Economics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171, 93–96.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Platanakis, E., Urquhart, A., 2019. Portfolio management with cryptocurrencies: The role of estimation risk.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Economics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177, pp. 76-80.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Symitsi, E., Chalvatzis, K.J., 2019. The economic value of Bitcoin: A portfolio analysis of currencies, gold, oil and stocks.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 Research in International Business and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48, pp. 97-110.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Trimborn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S., Li, M.,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Härdle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W.K., 2020. Investing with cryptocurrencies - A liquidity constrained investment approach.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Journal of Financial Econometrics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18(2), pp. 280–306.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2936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/>
          <p:nvPr/>
        </p:nvSpPr>
        <p:spPr>
          <a:xfrm>
            <a:off x="0" y="205897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05897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627893" y="1124043"/>
            <a:ext cx="790292" cy="790292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۱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655968" y="1124043"/>
            <a:ext cx="790292" cy="790292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۳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684043" y="1124043"/>
            <a:ext cx="790292" cy="790292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E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۵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722368" y="3214652"/>
            <a:ext cx="790292" cy="790292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۶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694293" y="3214652"/>
            <a:ext cx="790292" cy="790292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۴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666218" y="3214652"/>
            <a:ext cx="790292" cy="790292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۲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مقدمه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رمزارزها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نتیجه‌گیری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انتخاب سبد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سبد رمزارزها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منابع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4926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9;p23">
            <a:extLst>
              <a:ext uri="{FF2B5EF4-FFF2-40B4-BE49-F238E27FC236}">
                <a16:creationId xmlns:a16="http://schemas.microsoft.com/office/drawing/2014/main" id="{B56488C3-155A-4014-8DFD-56B9DFE7A9F8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97;p15">
            <a:extLst>
              <a:ext uri="{FF2B5EF4-FFF2-40B4-BE49-F238E27FC236}">
                <a16:creationId xmlns:a16="http://schemas.microsoft.com/office/drawing/2014/main" id="{D958BAC4-4B1E-4C0B-A15C-0F7E49EF35C2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66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پایان</a:t>
            </a:r>
            <a:endParaRPr lang="fa-IR" sz="32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/>
            <a:endParaRPr lang="fa-IR" sz="12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/>
            <a:r>
              <a:rPr lang="fa-IR" sz="2400" b="1" dirty="0">
                <a:latin typeface="IRANSans" panose="02040503050201020203" pitchFamily="18" charset="-78"/>
                <a:cs typeface="IRANSans" panose="02040503050201020203" pitchFamily="18" charset="-78"/>
              </a:rPr>
              <a:t>تابستان ۱۴۰۱</a:t>
            </a:r>
            <a:endParaRPr lang="fa-IR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CE7115-6D1D-4269-A6C1-0F695A5F1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9667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یک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مقدمه</a:t>
            </a:r>
          </a:p>
        </p:txBody>
      </p:sp>
    </p:spTree>
    <p:extLst>
      <p:ext uri="{BB962C8B-B14F-4D97-AF65-F5344CB8AC3E}">
        <p14:creationId xmlns:p14="http://schemas.microsoft.com/office/powerpoint/2010/main" val="62947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سرمایه‌گذاران با هدف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کسب سود در آینده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، بخشی از نقدینگی خود را به سرمایه‌گذاری در دارایی‌های مختلف اختصاص می‌دهند.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یکی از مهم‌ترین مسائل در سرمایه‌گذاری، انتخاب یک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سبد سرمایه‌گذاری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مناسب از دارایی‌های مورد نیاز برای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کسب بیشترین بازده با متحمل شدن کمترین ریسک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است.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سرمایه‌گذاران می‌توانند از روش‌های مختلفی برای توزیع دارایی‌ها در سبد سرمایه‌گذاری خود استفاده کنند.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500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بازار رمزارزها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پس از آغاز به کار رمزارز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بیت‌کوین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در سال ۲۰۰۹ میلادی، علاقه‌مندان به فناوری‌های جدید به بررسی و استفاده از آن روی آوردند.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مزیت‌ها و پتانسیل‌های موجود در بیت‌کوین موجب شد تا ارزهای دیجیتال متعددی با کاربردهای جدید متولد شوند.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با ایجاد بازار نوظهور رمزارزها، سرمایه‌گذاران باید سیاست‌های مناسبی را اتخاذ کنند تا بتوانند </a:t>
            </a:r>
            <a:r>
              <a:rPr lang="fa-IR" sz="2000" dirty="0">
                <a:solidFill>
                  <a:schemeClr val="accent1"/>
                </a:solidFill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بازدهی بیشتر </a:t>
            </a:r>
            <a:r>
              <a:rPr lang="fa-IR" sz="20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و </a:t>
            </a:r>
            <a:r>
              <a:rPr lang="fa-IR" sz="2000" dirty="0">
                <a:solidFill>
                  <a:schemeClr val="accent1"/>
                </a:solidFill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ریسک کمتر </a:t>
            </a:r>
            <a:r>
              <a:rPr lang="fa-IR" sz="20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در سرمایه‌گذاری داشته باشند. </a:t>
            </a:r>
            <a:endParaRPr 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644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هدف پژوهش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با توجه به بالا بودن میزان ریسک سیستماتیک بازار رمزارزها به علت نوظهور بودن آن و موانع قانونی، سرمایه‌گذاران می‌بایست تا حد امکان اقدام به کاهش ریسک‌های غیرسیستماتیک کنند که به وسیله‌ی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تنوع‌بخشی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سبد دارایی‌ها انجام می‌شود.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هدف از این پژوهش، </a:t>
            </a:r>
            <a:r>
              <a:rPr lang="fa-IR" sz="20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بررسی روش‌های انتخاب و بهینه‌سازی سبد سرمایه‌گذاری در بازار رمزارزها </a:t>
            </a: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است تا به سرمایه‌گذاران این بازار نوظهور کمک کند تا با توجه به شرایط خاص آن، بهترین سبد از ارزهای دیجیتال موجود را ایجاد کنند.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335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دو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انتخاب سبد</a:t>
            </a:r>
          </a:p>
        </p:txBody>
      </p:sp>
    </p:spTree>
    <p:extLst>
      <p:ext uri="{BB962C8B-B14F-4D97-AF65-F5344CB8AC3E}">
        <p14:creationId xmlns:p14="http://schemas.microsoft.com/office/powerpoint/2010/main" val="205599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2547</Words>
  <Application>Microsoft Office PowerPoint</Application>
  <PresentationFormat>On-screen Show (16:9)</PresentationFormat>
  <Paragraphs>497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Roboto Slab</vt:lpstr>
      <vt:lpstr>Cambria Math</vt:lpstr>
      <vt:lpstr>Calibri</vt:lpstr>
      <vt:lpstr>Source Sans Pro</vt:lpstr>
      <vt:lpstr>IRANSans</vt:lpstr>
      <vt:lpstr>Times New Roman</vt:lpstr>
      <vt:lpstr>Cordelia template</vt:lpstr>
      <vt:lpstr>بررسی بهینه‌سازی سبد سرمایه‌گذاری در بازار رمزارزها </vt:lpstr>
      <vt:lpstr>ارائه‌دهنده علیرضا نژادشمسی  استاد راهنما دکتر امیرعباس نجفی</vt:lpstr>
      <vt:lpstr>دانشگاه خواجه‌نصیرالدین طوسی سمینار کارشناسی ارشد  رشته‌ی مهندسی صنایع گرایش مهندسی مالی  ۲۰ تیر ۱۴۰۱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بهینه‌سازی سبد سرمایه‌گذاری در بازار رمزارزها</dc:title>
  <dc:creator>Alee Rezaa</dc:creator>
  <cp:lastModifiedBy>Alee Rezaa</cp:lastModifiedBy>
  <cp:revision>77</cp:revision>
  <dcterms:modified xsi:type="dcterms:W3CDTF">2022-07-16T20:41:12Z</dcterms:modified>
</cp:coreProperties>
</file>