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47"/>
  </p:notesMasterIdLst>
  <p:sldIdLst>
    <p:sldId id="256" r:id="rId2"/>
    <p:sldId id="296" r:id="rId3"/>
    <p:sldId id="297" r:id="rId4"/>
    <p:sldId id="330" r:id="rId5"/>
    <p:sldId id="302" r:id="rId6"/>
    <p:sldId id="305" r:id="rId7"/>
    <p:sldId id="298" r:id="rId8"/>
    <p:sldId id="307" r:id="rId9"/>
    <p:sldId id="306" r:id="rId10"/>
    <p:sldId id="309" r:id="rId11"/>
    <p:sldId id="310" r:id="rId12"/>
    <p:sldId id="342" r:id="rId13"/>
    <p:sldId id="343" r:id="rId14"/>
    <p:sldId id="344" r:id="rId15"/>
    <p:sldId id="345" r:id="rId16"/>
    <p:sldId id="346" r:id="rId17"/>
    <p:sldId id="349" r:id="rId18"/>
    <p:sldId id="347" r:id="rId19"/>
    <p:sldId id="348" r:id="rId20"/>
    <p:sldId id="319" r:id="rId21"/>
    <p:sldId id="351" r:id="rId22"/>
    <p:sldId id="352" r:id="rId23"/>
    <p:sldId id="368" r:id="rId24"/>
    <p:sldId id="323" r:id="rId25"/>
    <p:sldId id="353" r:id="rId26"/>
    <p:sldId id="354" r:id="rId27"/>
    <p:sldId id="355" r:id="rId28"/>
    <p:sldId id="328" r:id="rId29"/>
    <p:sldId id="356" r:id="rId30"/>
    <p:sldId id="357" r:id="rId31"/>
    <p:sldId id="358" r:id="rId32"/>
    <p:sldId id="359" r:id="rId33"/>
    <p:sldId id="360" r:id="rId34"/>
    <p:sldId id="361" r:id="rId35"/>
    <p:sldId id="362" r:id="rId36"/>
    <p:sldId id="363" r:id="rId37"/>
    <p:sldId id="364" r:id="rId38"/>
    <p:sldId id="365" r:id="rId39"/>
    <p:sldId id="335" r:id="rId40"/>
    <p:sldId id="367" r:id="rId41"/>
    <p:sldId id="366" r:id="rId42"/>
    <p:sldId id="337" r:id="rId43"/>
    <p:sldId id="338" r:id="rId44"/>
    <p:sldId id="350" r:id="rId45"/>
    <p:sldId id="336" r:id="rId46"/>
  </p:sldIdLst>
  <p:sldSz cx="9144000" cy="5143500" type="screen16x9"/>
  <p:notesSz cx="6858000" cy="9144000"/>
  <p:embeddedFontLst>
    <p:embeddedFont>
      <p:font typeface="B Nazanin" panose="00000400000000000000" pitchFamily="2" charset="-78"/>
      <p:regular r:id="rId48"/>
      <p:bold r:id="rId49"/>
    </p:embeddedFont>
    <p:embeddedFont>
      <p:font typeface="Cambria Math" panose="02040503050406030204" pitchFamily="18" charset="0"/>
      <p:regular r:id="rId50"/>
    </p:embeddedFont>
    <p:embeddedFont>
      <p:font typeface="IRANSans" panose="020B0604020202020204" charset="-78"/>
      <p:regular r:id="rId51"/>
      <p:bold r:id="rId52"/>
    </p:embeddedFont>
    <p:embeddedFont>
      <p:font typeface="Roboto Slab" panose="020F0502020204030204" pitchFamily="2" charset="0"/>
      <p:regular r:id="rId53"/>
      <p:bold r:id="rId54"/>
    </p:embeddedFont>
    <p:embeddedFont>
      <p:font typeface="Source Sans Pro" panose="020F0502020204030204" pitchFamily="34" charset="0"/>
      <p:regular r:id="rId55"/>
      <p:bold r:id="rId56"/>
      <p:italic r:id="rId57"/>
      <p:boldItalic r:id="rId5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D05E"/>
    <a:srgbClr val="E20000"/>
    <a:srgbClr val="CFD8DC"/>
    <a:srgbClr val="1878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1FB10D-A61A-4DE4-8506-F670E7A89527}">
  <a:tblStyle styleId="{701FB10D-A61A-4DE4-8506-F670E7A895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398DAF6-0271-4389-B3DC-BA433CC306D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4660"/>
  </p:normalViewPr>
  <p:slideViewPr>
    <p:cSldViewPr snapToGrid="0">
      <p:cViewPr>
        <p:scale>
          <a:sx n="100" d="100"/>
          <a:sy n="100" d="100"/>
        </p:scale>
        <p:origin x="97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font" Target="fonts/font3.fntdata"/><Relationship Id="rId55" Type="http://schemas.openxmlformats.org/officeDocument/2006/relationships/font" Target="fonts/font8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6.fntdata"/><Relationship Id="rId58" Type="http://schemas.openxmlformats.org/officeDocument/2006/relationships/font" Target="fonts/font11.fntdata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1.fntdata"/><Relationship Id="rId56" Type="http://schemas.openxmlformats.org/officeDocument/2006/relationships/font" Target="fonts/font9.fntdata"/><Relationship Id="rId8" Type="http://schemas.openxmlformats.org/officeDocument/2006/relationships/slide" Target="slides/slide7.xml"/><Relationship Id="rId51" Type="http://schemas.openxmlformats.org/officeDocument/2006/relationships/font" Target="fonts/font4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7.fntdata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2.fntdata"/><Relationship Id="rId57" Type="http://schemas.openxmlformats.org/officeDocument/2006/relationships/font" Target="fonts/font10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5.fntdata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605328-F93A-4DF8-8448-C004C34D88B8}" type="doc">
      <dgm:prSet loTypeId="urn:microsoft.com/office/officeart/2005/8/layout/radial6" loCatId="cycle" qsTypeId="urn:microsoft.com/office/officeart/2005/8/quickstyle/3d4" qsCatId="3D" csTypeId="urn:microsoft.com/office/officeart/2005/8/colors/accent1_2" csCatId="accent1" phldr="1"/>
      <dgm:spPr/>
    </dgm:pt>
    <dgm:pt modelId="{31D0CAAD-DE52-43DF-99B5-7C406595952A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rgbClr val="00B050"/>
            </a:gs>
            <a:gs pos="100000">
              <a:schemeClr val="tx1"/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pPr rtl="0"/>
          <a:r>
            <a:rPr lang="fa-IR" sz="2000" dirty="0">
              <a:latin typeface="IRANSans" panose="02040503050201020203" pitchFamily="18" charset="-78"/>
              <a:cs typeface="IRANSans" panose="02040503050201020203" pitchFamily="18" charset="-78"/>
            </a:rPr>
            <a:t>مزایا</a:t>
          </a:r>
        </a:p>
      </dgm:t>
    </dgm:pt>
    <dgm:pt modelId="{79DA2DA9-B930-4E73-AF61-104C95EC29AC}" type="parTrans" cxnId="{E9E9F82F-CE63-422B-8FA8-9F50DCA3EBEF}">
      <dgm:prSet/>
      <dgm:spPr/>
      <dgm:t>
        <a:bodyPr/>
        <a:lstStyle/>
        <a:p>
          <a:pPr rtl="1"/>
          <a:endParaRPr lang="fa-IR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1179A3A6-DFA2-44C0-991F-2CB2D583E5D2}" type="sibTrans" cxnId="{E9E9F82F-CE63-422B-8FA8-9F50DCA3EBEF}">
      <dgm:prSet/>
      <dgm:spPr/>
      <dgm:t>
        <a:bodyPr/>
        <a:lstStyle/>
        <a:p>
          <a:pPr rtl="1"/>
          <a:endParaRPr lang="fa-IR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4ECBF453-9D4E-45A5-BBBE-F0AF8D7DD8B3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rgbClr val="00B050">
            <a:alpha val="50000"/>
          </a:srgbClr>
        </a:solidFill>
        <a:ln>
          <a:noFill/>
        </a:ln>
      </dgm:spPr>
      <dgm:t>
        <a:bodyPr/>
        <a:lstStyle/>
        <a:p>
          <a:pPr rtl="0"/>
          <a:r>
            <a:rPr lang="fa-IR" sz="1300" dirty="0">
              <a:latin typeface="IRANSans" panose="02040503050201020203" pitchFamily="18" charset="-78"/>
              <a:cs typeface="IRANSans" panose="02040503050201020203" pitchFamily="18" charset="-78"/>
            </a:rPr>
            <a:t>شفاف</a:t>
          </a:r>
        </a:p>
      </dgm:t>
    </dgm:pt>
    <dgm:pt modelId="{41CDFA67-F93A-4399-975E-589F7BFEA30D}" type="parTrans" cxnId="{CA23D633-4A58-43E2-8571-CC800BE9DC9B}">
      <dgm:prSet/>
      <dgm:spPr/>
      <dgm:t>
        <a:bodyPr/>
        <a:lstStyle/>
        <a:p>
          <a:pPr rtl="1"/>
          <a:endParaRPr lang="fa-IR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32D7B224-9408-47CB-ACB9-72765BF31A0D}" type="sibTrans" cxnId="{CA23D633-4A58-43E2-8571-CC800BE9DC9B}">
      <dgm:prSet/>
      <dgm:spPr>
        <a:solidFill>
          <a:schemeClr val="bg1"/>
        </a:solidFill>
        <a:ln>
          <a:noFill/>
        </a:ln>
        <a:scene3d>
          <a:camera prst="orthographicFront"/>
          <a:lightRig rig="chilly" dir="t"/>
        </a:scene3d>
        <a:sp3d z="-70000" extrusionH="1700" prstMaterial="translucentPowder">
          <a:bevelB w="0" h="0" prst="convex"/>
        </a:sp3d>
      </dgm:spPr>
      <dgm:t>
        <a:bodyPr/>
        <a:lstStyle/>
        <a:p>
          <a:pPr rtl="1"/>
          <a:endParaRPr lang="fa-IR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3B54D73C-9F19-4CD9-AED0-2E0F88FE8F2B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rgbClr val="00B050">
            <a:alpha val="50000"/>
          </a:srgbClr>
        </a:solidFill>
        <a:ln>
          <a:noFill/>
        </a:ln>
      </dgm:spPr>
      <dgm:t>
        <a:bodyPr/>
        <a:lstStyle/>
        <a:p>
          <a:pPr rtl="0"/>
          <a:r>
            <a:rPr lang="fa-IR" sz="1300" dirty="0">
              <a:latin typeface="IRANSans" panose="02040503050201020203" pitchFamily="18" charset="-78"/>
              <a:cs typeface="IRANSans" panose="02040503050201020203" pitchFamily="18" charset="-78"/>
            </a:rPr>
            <a:t>متن‌باز</a:t>
          </a:r>
        </a:p>
      </dgm:t>
    </dgm:pt>
    <dgm:pt modelId="{686EDB86-6A31-44EC-AEE1-0AB8E6C59EB4}" type="parTrans" cxnId="{EAC6098C-5A91-4F1F-8798-AA29D0821063}">
      <dgm:prSet/>
      <dgm:spPr/>
      <dgm:t>
        <a:bodyPr/>
        <a:lstStyle/>
        <a:p>
          <a:pPr rtl="1"/>
          <a:endParaRPr lang="fa-IR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C5121453-5E78-4320-9DC1-B0C746108809}" type="sibTrans" cxnId="{EAC6098C-5A91-4F1F-8798-AA29D0821063}">
      <dgm:prSet/>
      <dgm:spPr>
        <a:solidFill>
          <a:schemeClr val="bg1"/>
        </a:solidFill>
        <a:ln>
          <a:noFill/>
        </a:ln>
        <a:scene3d>
          <a:camera prst="orthographicFront"/>
          <a:lightRig rig="chilly" dir="t"/>
        </a:scene3d>
        <a:sp3d z="-70000" extrusionH="1700" prstMaterial="translucentPowder">
          <a:bevelB w="0" h="0" prst="convex"/>
        </a:sp3d>
      </dgm:spPr>
      <dgm:t>
        <a:bodyPr/>
        <a:lstStyle/>
        <a:p>
          <a:pPr rtl="1"/>
          <a:endParaRPr lang="fa-IR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82CF854B-82AD-4FB3-B5D2-96BF8DC76A15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rgbClr val="00B050">
            <a:alpha val="50000"/>
          </a:srgbClr>
        </a:solidFill>
        <a:ln>
          <a:noFill/>
        </a:ln>
      </dgm:spPr>
      <dgm:t>
        <a:bodyPr/>
        <a:lstStyle/>
        <a:p>
          <a:pPr rtl="0"/>
          <a:r>
            <a:rPr lang="fa-IR" sz="1300" dirty="0">
              <a:latin typeface="IRANSans" panose="02040503050201020203" pitchFamily="18" charset="-78"/>
              <a:cs typeface="IRANSans" panose="02040503050201020203" pitchFamily="18" charset="-78"/>
            </a:rPr>
            <a:t>حریم خصوصی</a:t>
          </a:r>
        </a:p>
      </dgm:t>
    </dgm:pt>
    <dgm:pt modelId="{405BBF58-9CAD-44A3-B6B2-2972D24CD4B8}" type="parTrans" cxnId="{2D596D00-7E9D-4D2F-AD19-202501220A07}">
      <dgm:prSet/>
      <dgm:spPr/>
      <dgm:t>
        <a:bodyPr/>
        <a:lstStyle/>
        <a:p>
          <a:pPr rtl="1"/>
          <a:endParaRPr lang="fa-IR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4460176E-5645-4A77-B4BF-C4621324EB92}" type="sibTrans" cxnId="{2D596D00-7E9D-4D2F-AD19-202501220A07}">
      <dgm:prSet/>
      <dgm:spPr>
        <a:solidFill>
          <a:schemeClr val="bg1"/>
        </a:solidFill>
        <a:ln>
          <a:noFill/>
        </a:ln>
        <a:scene3d>
          <a:camera prst="orthographicFront"/>
          <a:lightRig rig="chilly" dir="t"/>
        </a:scene3d>
        <a:sp3d z="-70000" extrusionH="1700" prstMaterial="translucentPowder">
          <a:bevelB w="0" h="0" prst="convex"/>
        </a:sp3d>
      </dgm:spPr>
      <dgm:t>
        <a:bodyPr/>
        <a:lstStyle/>
        <a:p>
          <a:pPr rtl="1"/>
          <a:endParaRPr lang="fa-IR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1CF15906-17DD-4BD4-BAD5-3A70FE894967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rgbClr val="00B050">
            <a:alpha val="50000"/>
          </a:srgbClr>
        </a:solidFill>
        <a:ln>
          <a:noFill/>
        </a:ln>
      </dgm:spPr>
      <dgm:t>
        <a:bodyPr/>
        <a:lstStyle/>
        <a:p>
          <a:pPr rtl="0"/>
          <a:r>
            <a:rPr lang="fa-IR" sz="1300" dirty="0">
              <a:latin typeface="IRANSans" panose="02040503050201020203" pitchFamily="18" charset="-78"/>
              <a:cs typeface="IRANSans" panose="02040503050201020203" pitchFamily="18" charset="-78"/>
            </a:rPr>
            <a:t>رشد</a:t>
          </a:r>
        </a:p>
      </dgm:t>
    </dgm:pt>
    <dgm:pt modelId="{DD589C27-F99E-4F13-973C-8E8537545592}" type="parTrans" cxnId="{38D61E58-C787-419B-BA9C-B4A525EA0913}">
      <dgm:prSet/>
      <dgm:spPr/>
      <dgm:t>
        <a:bodyPr/>
        <a:lstStyle/>
        <a:p>
          <a:pPr rtl="1"/>
          <a:endParaRPr lang="fa-IR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7797130C-32EE-4D59-95D1-DC6862B71258}" type="sibTrans" cxnId="{38D61E58-C787-419B-BA9C-B4A525EA0913}">
      <dgm:prSet/>
      <dgm:spPr>
        <a:solidFill>
          <a:schemeClr val="bg1"/>
        </a:solidFill>
        <a:ln>
          <a:noFill/>
        </a:ln>
        <a:scene3d>
          <a:camera prst="orthographicFront"/>
          <a:lightRig rig="chilly" dir="t"/>
        </a:scene3d>
        <a:sp3d z="-70000" extrusionH="1700" prstMaterial="translucentPowder">
          <a:bevelB w="0" h="0" prst="convex"/>
        </a:sp3d>
      </dgm:spPr>
      <dgm:t>
        <a:bodyPr/>
        <a:lstStyle/>
        <a:p>
          <a:pPr rtl="1"/>
          <a:endParaRPr lang="fa-IR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60A77274-5B0E-4795-B7B0-35249E461062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rgbClr val="00B050">
            <a:alpha val="50000"/>
          </a:srgbClr>
        </a:solidFill>
        <a:ln>
          <a:noFill/>
        </a:ln>
      </dgm:spPr>
      <dgm:t>
        <a:bodyPr/>
        <a:lstStyle/>
        <a:p>
          <a:pPr rtl="0"/>
          <a:r>
            <a:rPr lang="fa-IR" sz="1300" dirty="0">
              <a:latin typeface="IRANSans" panose="02040503050201020203" pitchFamily="18" charset="-78"/>
              <a:cs typeface="IRANSans" panose="02040503050201020203" pitchFamily="18" charset="-78"/>
            </a:rPr>
            <a:t>تغییرناپذیر</a:t>
          </a:r>
        </a:p>
      </dgm:t>
    </dgm:pt>
    <dgm:pt modelId="{E6C3D92C-1037-4761-BC19-7FAB1D410153}" type="parTrans" cxnId="{EF6917D4-0B2C-4B10-A220-BB4FA41FA3B2}">
      <dgm:prSet/>
      <dgm:spPr/>
      <dgm:t>
        <a:bodyPr/>
        <a:lstStyle/>
        <a:p>
          <a:pPr rtl="1"/>
          <a:endParaRPr lang="fa-IR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9531A6D5-6E3A-4165-A284-F1B35CF9B2A4}" type="sibTrans" cxnId="{EF6917D4-0B2C-4B10-A220-BB4FA41FA3B2}">
      <dgm:prSet/>
      <dgm:spPr>
        <a:solidFill>
          <a:schemeClr val="bg1"/>
        </a:solidFill>
        <a:ln>
          <a:noFill/>
        </a:ln>
        <a:scene3d>
          <a:camera prst="orthographicFront"/>
          <a:lightRig rig="chilly" dir="t"/>
        </a:scene3d>
        <a:sp3d z="-70000" extrusionH="1700" prstMaterial="translucentPowder">
          <a:bevelB w="0" h="0" prst="convex"/>
        </a:sp3d>
      </dgm:spPr>
      <dgm:t>
        <a:bodyPr/>
        <a:lstStyle/>
        <a:p>
          <a:pPr rtl="1"/>
          <a:endParaRPr lang="fa-IR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05EA6922-6B64-4D78-98F8-1F84477FEBFB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rgbClr val="00B050">
            <a:alpha val="50000"/>
          </a:srgbClr>
        </a:solidFill>
        <a:ln>
          <a:noFill/>
        </a:ln>
      </dgm:spPr>
      <dgm:t>
        <a:bodyPr/>
        <a:lstStyle/>
        <a:p>
          <a:pPr rtl="0"/>
          <a:r>
            <a:rPr lang="fa-IR" sz="1300" dirty="0">
              <a:latin typeface="IRANSans" panose="02040503050201020203" pitchFamily="18" charset="-78"/>
              <a:cs typeface="IRANSans" panose="02040503050201020203" pitchFamily="18" charset="-78"/>
            </a:rPr>
            <a:t>نامتمرکز</a:t>
          </a:r>
        </a:p>
      </dgm:t>
    </dgm:pt>
    <dgm:pt modelId="{D65F7498-B189-4B0D-AA47-6B26A7B4F121}" type="parTrans" cxnId="{99431E08-9E93-4601-9109-B640E4A80324}">
      <dgm:prSet/>
      <dgm:spPr/>
      <dgm:t>
        <a:bodyPr/>
        <a:lstStyle/>
        <a:p>
          <a:pPr rtl="1"/>
          <a:endParaRPr lang="fa-IR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4928DD1A-3042-4141-A787-6413FB9221F7}" type="sibTrans" cxnId="{99431E08-9E93-4601-9109-B640E4A80324}">
      <dgm:prSet/>
      <dgm:spPr>
        <a:solidFill>
          <a:schemeClr val="bg1"/>
        </a:solidFill>
        <a:ln>
          <a:noFill/>
        </a:ln>
        <a:scene3d>
          <a:camera prst="orthographicFront"/>
          <a:lightRig rig="chilly" dir="t"/>
        </a:scene3d>
        <a:sp3d z="-70000" extrusionH="1700" prstMaterial="translucentPowder">
          <a:bevelB w="0" h="0" prst="convex"/>
        </a:sp3d>
      </dgm:spPr>
      <dgm:t>
        <a:bodyPr/>
        <a:lstStyle/>
        <a:p>
          <a:pPr rtl="1"/>
          <a:endParaRPr lang="fa-IR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4316990A-B779-43AA-B752-691E60CEDE5C}" type="pres">
      <dgm:prSet presAssocID="{10605328-F93A-4DF8-8448-C004C34D88B8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E0EA8CB0-2853-484D-9CB6-E101E6F0A87E}" type="pres">
      <dgm:prSet presAssocID="{31D0CAAD-DE52-43DF-99B5-7C406595952A}" presName="centerShape" presStyleLbl="node0" presStyleIdx="0" presStyleCnt="1" custScaleX="163334" custScaleY="163332"/>
      <dgm:spPr/>
    </dgm:pt>
    <dgm:pt modelId="{CE6F82E8-4759-41FC-BCB2-04D496C602DF}" type="pres">
      <dgm:prSet presAssocID="{05EA6922-6B64-4D78-98F8-1F84477FEBFB}" presName="node" presStyleLbl="node1" presStyleIdx="0" presStyleCnt="6" custScaleX="153687" custScaleY="153687">
        <dgm:presLayoutVars>
          <dgm:bulletEnabled val="1"/>
        </dgm:presLayoutVars>
      </dgm:prSet>
      <dgm:spPr/>
    </dgm:pt>
    <dgm:pt modelId="{494CDF6B-BB91-4939-BA58-38F91FE67833}" type="pres">
      <dgm:prSet presAssocID="{05EA6922-6B64-4D78-98F8-1F84477FEBFB}" presName="dummy" presStyleCnt="0"/>
      <dgm:spPr/>
    </dgm:pt>
    <dgm:pt modelId="{CAF989EB-CCC7-46DA-A3DB-E5E8D9F29EFF}" type="pres">
      <dgm:prSet presAssocID="{4928DD1A-3042-4141-A787-6413FB9221F7}" presName="sibTrans" presStyleLbl="sibTrans2D1" presStyleIdx="0" presStyleCnt="6"/>
      <dgm:spPr/>
    </dgm:pt>
    <dgm:pt modelId="{82A2F164-D406-46C6-A1F4-3B3647828FD7}" type="pres">
      <dgm:prSet presAssocID="{60A77274-5B0E-4795-B7B0-35249E461062}" presName="node" presStyleLbl="node1" presStyleIdx="1" presStyleCnt="6" custScaleX="153687" custScaleY="153687">
        <dgm:presLayoutVars>
          <dgm:bulletEnabled val="1"/>
        </dgm:presLayoutVars>
      </dgm:prSet>
      <dgm:spPr/>
    </dgm:pt>
    <dgm:pt modelId="{0654F3D8-7003-4EEC-ABD2-D7574C998469}" type="pres">
      <dgm:prSet presAssocID="{60A77274-5B0E-4795-B7B0-35249E461062}" presName="dummy" presStyleCnt="0"/>
      <dgm:spPr/>
    </dgm:pt>
    <dgm:pt modelId="{D6787262-E64D-4646-AC02-600A479A5637}" type="pres">
      <dgm:prSet presAssocID="{9531A6D5-6E3A-4165-A284-F1B35CF9B2A4}" presName="sibTrans" presStyleLbl="sibTrans2D1" presStyleIdx="1" presStyleCnt="6"/>
      <dgm:spPr/>
    </dgm:pt>
    <dgm:pt modelId="{0022011A-73BC-42D3-8EE2-23CCE342A0DC}" type="pres">
      <dgm:prSet presAssocID="{4ECBF453-9D4E-45A5-BBBE-F0AF8D7DD8B3}" presName="node" presStyleLbl="node1" presStyleIdx="2" presStyleCnt="6" custScaleX="153687" custScaleY="153687">
        <dgm:presLayoutVars>
          <dgm:bulletEnabled val="1"/>
        </dgm:presLayoutVars>
      </dgm:prSet>
      <dgm:spPr/>
    </dgm:pt>
    <dgm:pt modelId="{A575425E-BDFC-4D3C-9B32-5704CC3EB532}" type="pres">
      <dgm:prSet presAssocID="{4ECBF453-9D4E-45A5-BBBE-F0AF8D7DD8B3}" presName="dummy" presStyleCnt="0"/>
      <dgm:spPr/>
    </dgm:pt>
    <dgm:pt modelId="{E2BD9942-63C9-440E-91DF-5B63D80FA36A}" type="pres">
      <dgm:prSet presAssocID="{32D7B224-9408-47CB-ACB9-72765BF31A0D}" presName="sibTrans" presStyleLbl="sibTrans2D1" presStyleIdx="2" presStyleCnt="6"/>
      <dgm:spPr/>
    </dgm:pt>
    <dgm:pt modelId="{60D14B19-3833-461B-91B4-379736BC5446}" type="pres">
      <dgm:prSet presAssocID="{3B54D73C-9F19-4CD9-AED0-2E0F88FE8F2B}" presName="node" presStyleLbl="node1" presStyleIdx="3" presStyleCnt="6" custScaleX="153687" custScaleY="153687">
        <dgm:presLayoutVars>
          <dgm:bulletEnabled val="1"/>
        </dgm:presLayoutVars>
      </dgm:prSet>
      <dgm:spPr/>
    </dgm:pt>
    <dgm:pt modelId="{514AFA55-2E67-4838-933A-1E4065102221}" type="pres">
      <dgm:prSet presAssocID="{3B54D73C-9F19-4CD9-AED0-2E0F88FE8F2B}" presName="dummy" presStyleCnt="0"/>
      <dgm:spPr/>
    </dgm:pt>
    <dgm:pt modelId="{D08858D1-BCFB-487E-87CF-798491A7EDA3}" type="pres">
      <dgm:prSet presAssocID="{C5121453-5E78-4320-9DC1-B0C746108809}" presName="sibTrans" presStyleLbl="sibTrans2D1" presStyleIdx="3" presStyleCnt="6"/>
      <dgm:spPr/>
    </dgm:pt>
    <dgm:pt modelId="{007E3EE1-3F15-455A-A016-22D9B8DECA83}" type="pres">
      <dgm:prSet presAssocID="{82CF854B-82AD-4FB3-B5D2-96BF8DC76A15}" presName="node" presStyleLbl="node1" presStyleIdx="4" presStyleCnt="6" custScaleX="153687" custScaleY="153687">
        <dgm:presLayoutVars>
          <dgm:bulletEnabled val="1"/>
        </dgm:presLayoutVars>
      </dgm:prSet>
      <dgm:spPr/>
    </dgm:pt>
    <dgm:pt modelId="{AF1F8744-8868-40C7-A962-0ABC6728D2E5}" type="pres">
      <dgm:prSet presAssocID="{82CF854B-82AD-4FB3-B5D2-96BF8DC76A15}" presName="dummy" presStyleCnt="0"/>
      <dgm:spPr/>
    </dgm:pt>
    <dgm:pt modelId="{8628EF1C-8A31-419C-A6D4-8ADC64841D99}" type="pres">
      <dgm:prSet presAssocID="{4460176E-5645-4A77-B4BF-C4621324EB92}" presName="sibTrans" presStyleLbl="sibTrans2D1" presStyleIdx="4" presStyleCnt="6"/>
      <dgm:spPr/>
    </dgm:pt>
    <dgm:pt modelId="{5BD731BF-210C-4984-888D-072E3123C34F}" type="pres">
      <dgm:prSet presAssocID="{1CF15906-17DD-4BD4-BAD5-3A70FE894967}" presName="node" presStyleLbl="node1" presStyleIdx="5" presStyleCnt="6" custScaleX="153687" custScaleY="153687">
        <dgm:presLayoutVars>
          <dgm:bulletEnabled val="1"/>
        </dgm:presLayoutVars>
      </dgm:prSet>
      <dgm:spPr/>
    </dgm:pt>
    <dgm:pt modelId="{F65DF832-0F36-432B-BFB8-978515E0631C}" type="pres">
      <dgm:prSet presAssocID="{1CF15906-17DD-4BD4-BAD5-3A70FE894967}" presName="dummy" presStyleCnt="0"/>
      <dgm:spPr/>
    </dgm:pt>
    <dgm:pt modelId="{371DB5BC-2627-4DFE-990C-E0D38B34C23E}" type="pres">
      <dgm:prSet presAssocID="{7797130C-32EE-4D59-95D1-DC6862B71258}" presName="sibTrans" presStyleLbl="sibTrans2D1" presStyleIdx="5" presStyleCnt="6"/>
      <dgm:spPr/>
    </dgm:pt>
  </dgm:ptLst>
  <dgm:cxnLst>
    <dgm:cxn modelId="{2D596D00-7E9D-4D2F-AD19-202501220A07}" srcId="{31D0CAAD-DE52-43DF-99B5-7C406595952A}" destId="{82CF854B-82AD-4FB3-B5D2-96BF8DC76A15}" srcOrd="4" destOrd="0" parTransId="{405BBF58-9CAD-44A3-B6B2-2972D24CD4B8}" sibTransId="{4460176E-5645-4A77-B4BF-C4621324EB92}"/>
    <dgm:cxn modelId="{B0DC1F06-6FDF-46E5-BE57-5EEB33BC6347}" type="presOf" srcId="{4ECBF453-9D4E-45A5-BBBE-F0AF8D7DD8B3}" destId="{0022011A-73BC-42D3-8EE2-23CCE342A0DC}" srcOrd="0" destOrd="0" presId="urn:microsoft.com/office/officeart/2005/8/layout/radial6"/>
    <dgm:cxn modelId="{99431E08-9E93-4601-9109-B640E4A80324}" srcId="{31D0CAAD-DE52-43DF-99B5-7C406595952A}" destId="{05EA6922-6B64-4D78-98F8-1F84477FEBFB}" srcOrd="0" destOrd="0" parTransId="{D65F7498-B189-4B0D-AA47-6B26A7B4F121}" sibTransId="{4928DD1A-3042-4141-A787-6413FB9221F7}"/>
    <dgm:cxn modelId="{00467815-0CB5-4F9B-9B56-642138DA7F64}" type="presOf" srcId="{05EA6922-6B64-4D78-98F8-1F84477FEBFB}" destId="{CE6F82E8-4759-41FC-BCB2-04D496C602DF}" srcOrd="0" destOrd="0" presId="urn:microsoft.com/office/officeart/2005/8/layout/radial6"/>
    <dgm:cxn modelId="{1EEAD015-59ED-432F-A8AC-CFCF76CAF179}" type="presOf" srcId="{9531A6D5-6E3A-4165-A284-F1B35CF9B2A4}" destId="{D6787262-E64D-4646-AC02-600A479A5637}" srcOrd="0" destOrd="0" presId="urn:microsoft.com/office/officeart/2005/8/layout/radial6"/>
    <dgm:cxn modelId="{218A4C17-FEEC-422E-8430-D6D66B4872D9}" type="presOf" srcId="{10605328-F93A-4DF8-8448-C004C34D88B8}" destId="{4316990A-B779-43AA-B752-691E60CEDE5C}" srcOrd="0" destOrd="0" presId="urn:microsoft.com/office/officeart/2005/8/layout/radial6"/>
    <dgm:cxn modelId="{24489628-7891-4BB0-A979-C74B1496DA0D}" type="presOf" srcId="{1CF15906-17DD-4BD4-BAD5-3A70FE894967}" destId="{5BD731BF-210C-4984-888D-072E3123C34F}" srcOrd="0" destOrd="0" presId="urn:microsoft.com/office/officeart/2005/8/layout/radial6"/>
    <dgm:cxn modelId="{BC66EE2B-C2EA-4DF7-8200-F43C3CA1C788}" type="presOf" srcId="{60A77274-5B0E-4795-B7B0-35249E461062}" destId="{82A2F164-D406-46C6-A1F4-3B3647828FD7}" srcOrd="0" destOrd="0" presId="urn:microsoft.com/office/officeart/2005/8/layout/radial6"/>
    <dgm:cxn modelId="{E9E9F82F-CE63-422B-8FA8-9F50DCA3EBEF}" srcId="{10605328-F93A-4DF8-8448-C004C34D88B8}" destId="{31D0CAAD-DE52-43DF-99B5-7C406595952A}" srcOrd="0" destOrd="0" parTransId="{79DA2DA9-B930-4E73-AF61-104C95EC29AC}" sibTransId="{1179A3A6-DFA2-44C0-991F-2CB2D583E5D2}"/>
    <dgm:cxn modelId="{CA23D633-4A58-43E2-8571-CC800BE9DC9B}" srcId="{31D0CAAD-DE52-43DF-99B5-7C406595952A}" destId="{4ECBF453-9D4E-45A5-BBBE-F0AF8D7DD8B3}" srcOrd="2" destOrd="0" parTransId="{41CDFA67-F93A-4399-975E-589F7BFEA30D}" sibTransId="{32D7B224-9408-47CB-ACB9-72765BF31A0D}"/>
    <dgm:cxn modelId="{E4E8BE53-700A-47C0-8915-8464C5B3FDA0}" type="presOf" srcId="{4460176E-5645-4A77-B4BF-C4621324EB92}" destId="{8628EF1C-8A31-419C-A6D4-8ADC64841D99}" srcOrd="0" destOrd="0" presId="urn:microsoft.com/office/officeart/2005/8/layout/radial6"/>
    <dgm:cxn modelId="{8D5B8474-79A4-4409-92C6-A49D155A7166}" type="presOf" srcId="{4928DD1A-3042-4141-A787-6413FB9221F7}" destId="{CAF989EB-CCC7-46DA-A3DB-E5E8D9F29EFF}" srcOrd="0" destOrd="0" presId="urn:microsoft.com/office/officeart/2005/8/layout/radial6"/>
    <dgm:cxn modelId="{38D61E58-C787-419B-BA9C-B4A525EA0913}" srcId="{31D0CAAD-DE52-43DF-99B5-7C406595952A}" destId="{1CF15906-17DD-4BD4-BAD5-3A70FE894967}" srcOrd="5" destOrd="0" parTransId="{DD589C27-F99E-4F13-973C-8E8537545592}" sibTransId="{7797130C-32EE-4D59-95D1-DC6862B71258}"/>
    <dgm:cxn modelId="{F30C2E89-753A-46DA-8FAD-9E8FAAC4299E}" type="presOf" srcId="{3B54D73C-9F19-4CD9-AED0-2E0F88FE8F2B}" destId="{60D14B19-3833-461B-91B4-379736BC5446}" srcOrd="0" destOrd="0" presId="urn:microsoft.com/office/officeart/2005/8/layout/radial6"/>
    <dgm:cxn modelId="{EAC6098C-5A91-4F1F-8798-AA29D0821063}" srcId="{31D0CAAD-DE52-43DF-99B5-7C406595952A}" destId="{3B54D73C-9F19-4CD9-AED0-2E0F88FE8F2B}" srcOrd="3" destOrd="0" parTransId="{686EDB86-6A31-44EC-AEE1-0AB8E6C59EB4}" sibTransId="{C5121453-5E78-4320-9DC1-B0C746108809}"/>
    <dgm:cxn modelId="{FE04D4A3-3613-4064-A6D7-DD0252198643}" type="presOf" srcId="{C5121453-5E78-4320-9DC1-B0C746108809}" destId="{D08858D1-BCFB-487E-87CF-798491A7EDA3}" srcOrd="0" destOrd="0" presId="urn:microsoft.com/office/officeart/2005/8/layout/radial6"/>
    <dgm:cxn modelId="{2F33D8C2-7B43-44D9-AFB3-0B2AFAE2691E}" type="presOf" srcId="{31D0CAAD-DE52-43DF-99B5-7C406595952A}" destId="{E0EA8CB0-2853-484D-9CB6-E101E6F0A87E}" srcOrd="0" destOrd="0" presId="urn:microsoft.com/office/officeart/2005/8/layout/radial6"/>
    <dgm:cxn modelId="{EF6917D4-0B2C-4B10-A220-BB4FA41FA3B2}" srcId="{31D0CAAD-DE52-43DF-99B5-7C406595952A}" destId="{60A77274-5B0E-4795-B7B0-35249E461062}" srcOrd="1" destOrd="0" parTransId="{E6C3D92C-1037-4761-BC19-7FAB1D410153}" sibTransId="{9531A6D5-6E3A-4165-A284-F1B35CF9B2A4}"/>
    <dgm:cxn modelId="{B67A4BEF-9804-401D-A203-E30CC755D5FA}" type="presOf" srcId="{82CF854B-82AD-4FB3-B5D2-96BF8DC76A15}" destId="{007E3EE1-3F15-455A-A016-22D9B8DECA83}" srcOrd="0" destOrd="0" presId="urn:microsoft.com/office/officeart/2005/8/layout/radial6"/>
    <dgm:cxn modelId="{E20281F3-B38B-4C5C-B071-900FDAB92B7C}" type="presOf" srcId="{32D7B224-9408-47CB-ACB9-72765BF31A0D}" destId="{E2BD9942-63C9-440E-91DF-5B63D80FA36A}" srcOrd="0" destOrd="0" presId="urn:microsoft.com/office/officeart/2005/8/layout/radial6"/>
    <dgm:cxn modelId="{E56FEBFB-6EE8-474B-8877-3E1A181D8B0F}" type="presOf" srcId="{7797130C-32EE-4D59-95D1-DC6862B71258}" destId="{371DB5BC-2627-4DFE-990C-E0D38B34C23E}" srcOrd="0" destOrd="0" presId="urn:microsoft.com/office/officeart/2005/8/layout/radial6"/>
    <dgm:cxn modelId="{D4F29AB1-37A0-46F0-B6B5-AD796EC0206C}" type="presParOf" srcId="{4316990A-B779-43AA-B752-691E60CEDE5C}" destId="{E0EA8CB0-2853-484D-9CB6-E101E6F0A87E}" srcOrd="0" destOrd="0" presId="urn:microsoft.com/office/officeart/2005/8/layout/radial6"/>
    <dgm:cxn modelId="{D06EA5E8-2E3A-4954-8A59-1A0D680F6482}" type="presParOf" srcId="{4316990A-B779-43AA-B752-691E60CEDE5C}" destId="{CE6F82E8-4759-41FC-BCB2-04D496C602DF}" srcOrd="1" destOrd="0" presId="urn:microsoft.com/office/officeart/2005/8/layout/radial6"/>
    <dgm:cxn modelId="{9C9EF1FF-D4B7-4C2F-B692-CA54CAA6DE1D}" type="presParOf" srcId="{4316990A-B779-43AA-B752-691E60CEDE5C}" destId="{494CDF6B-BB91-4939-BA58-38F91FE67833}" srcOrd="2" destOrd="0" presId="urn:microsoft.com/office/officeart/2005/8/layout/radial6"/>
    <dgm:cxn modelId="{FDEA3A8E-728E-4EA6-8CB7-18B8090434D3}" type="presParOf" srcId="{4316990A-B779-43AA-B752-691E60CEDE5C}" destId="{CAF989EB-CCC7-46DA-A3DB-E5E8D9F29EFF}" srcOrd="3" destOrd="0" presId="urn:microsoft.com/office/officeart/2005/8/layout/radial6"/>
    <dgm:cxn modelId="{FDB210DF-DDFD-4AF8-81F4-969DD52576C3}" type="presParOf" srcId="{4316990A-B779-43AA-B752-691E60CEDE5C}" destId="{82A2F164-D406-46C6-A1F4-3B3647828FD7}" srcOrd="4" destOrd="0" presId="urn:microsoft.com/office/officeart/2005/8/layout/radial6"/>
    <dgm:cxn modelId="{B3157507-CB16-4C33-922B-8DC1D1D23FBA}" type="presParOf" srcId="{4316990A-B779-43AA-B752-691E60CEDE5C}" destId="{0654F3D8-7003-4EEC-ABD2-D7574C998469}" srcOrd="5" destOrd="0" presId="urn:microsoft.com/office/officeart/2005/8/layout/radial6"/>
    <dgm:cxn modelId="{E078827A-AC2E-403E-9F73-8211D4D15F5F}" type="presParOf" srcId="{4316990A-B779-43AA-B752-691E60CEDE5C}" destId="{D6787262-E64D-4646-AC02-600A479A5637}" srcOrd="6" destOrd="0" presId="urn:microsoft.com/office/officeart/2005/8/layout/radial6"/>
    <dgm:cxn modelId="{8A6AF078-653F-4A4A-A905-1BFF254BCEE0}" type="presParOf" srcId="{4316990A-B779-43AA-B752-691E60CEDE5C}" destId="{0022011A-73BC-42D3-8EE2-23CCE342A0DC}" srcOrd="7" destOrd="0" presId="urn:microsoft.com/office/officeart/2005/8/layout/radial6"/>
    <dgm:cxn modelId="{6BD4EB07-8E04-4E3C-9DC8-436E99F68E25}" type="presParOf" srcId="{4316990A-B779-43AA-B752-691E60CEDE5C}" destId="{A575425E-BDFC-4D3C-9B32-5704CC3EB532}" srcOrd="8" destOrd="0" presId="urn:microsoft.com/office/officeart/2005/8/layout/radial6"/>
    <dgm:cxn modelId="{3D4245A8-A39E-4387-A2CC-4BFAFC2E08D4}" type="presParOf" srcId="{4316990A-B779-43AA-B752-691E60CEDE5C}" destId="{E2BD9942-63C9-440E-91DF-5B63D80FA36A}" srcOrd="9" destOrd="0" presId="urn:microsoft.com/office/officeart/2005/8/layout/radial6"/>
    <dgm:cxn modelId="{D2101466-CFE2-44B5-9A79-CFBA95A2856D}" type="presParOf" srcId="{4316990A-B779-43AA-B752-691E60CEDE5C}" destId="{60D14B19-3833-461B-91B4-379736BC5446}" srcOrd="10" destOrd="0" presId="urn:microsoft.com/office/officeart/2005/8/layout/radial6"/>
    <dgm:cxn modelId="{9EB740D9-4C82-420D-918B-2E3BAD54A8B7}" type="presParOf" srcId="{4316990A-B779-43AA-B752-691E60CEDE5C}" destId="{514AFA55-2E67-4838-933A-1E4065102221}" srcOrd="11" destOrd="0" presId="urn:microsoft.com/office/officeart/2005/8/layout/radial6"/>
    <dgm:cxn modelId="{5E0F0D66-1037-48BC-9FBD-0E053415678C}" type="presParOf" srcId="{4316990A-B779-43AA-B752-691E60CEDE5C}" destId="{D08858D1-BCFB-487E-87CF-798491A7EDA3}" srcOrd="12" destOrd="0" presId="urn:microsoft.com/office/officeart/2005/8/layout/radial6"/>
    <dgm:cxn modelId="{742D567C-8D7D-4262-88C3-41474340A590}" type="presParOf" srcId="{4316990A-B779-43AA-B752-691E60CEDE5C}" destId="{007E3EE1-3F15-455A-A016-22D9B8DECA83}" srcOrd="13" destOrd="0" presId="urn:microsoft.com/office/officeart/2005/8/layout/radial6"/>
    <dgm:cxn modelId="{0BA2B6C1-A407-4040-9BC3-C15A59408376}" type="presParOf" srcId="{4316990A-B779-43AA-B752-691E60CEDE5C}" destId="{AF1F8744-8868-40C7-A962-0ABC6728D2E5}" srcOrd="14" destOrd="0" presId="urn:microsoft.com/office/officeart/2005/8/layout/radial6"/>
    <dgm:cxn modelId="{F618ABF9-0CB9-405D-938C-BE920CAD4D87}" type="presParOf" srcId="{4316990A-B779-43AA-B752-691E60CEDE5C}" destId="{8628EF1C-8A31-419C-A6D4-8ADC64841D99}" srcOrd="15" destOrd="0" presId="urn:microsoft.com/office/officeart/2005/8/layout/radial6"/>
    <dgm:cxn modelId="{FF6EFADC-69BA-4B5D-AE1E-1FA778AFCB86}" type="presParOf" srcId="{4316990A-B779-43AA-B752-691E60CEDE5C}" destId="{5BD731BF-210C-4984-888D-072E3123C34F}" srcOrd="16" destOrd="0" presId="urn:microsoft.com/office/officeart/2005/8/layout/radial6"/>
    <dgm:cxn modelId="{31E5553C-6781-4392-898C-4DAA8C2FE67D}" type="presParOf" srcId="{4316990A-B779-43AA-B752-691E60CEDE5C}" destId="{F65DF832-0F36-432B-BFB8-978515E0631C}" srcOrd="17" destOrd="0" presId="urn:microsoft.com/office/officeart/2005/8/layout/radial6"/>
    <dgm:cxn modelId="{3D0ED2F6-22D7-4B9B-B61A-85A176581D2A}" type="presParOf" srcId="{4316990A-B779-43AA-B752-691E60CEDE5C}" destId="{371DB5BC-2627-4DFE-990C-E0D38B34C23E}" srcOrd="18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0605328-F93A-4DF8-8448-C004C34D88B8}" type="doc">
      <dgm:prSet loTypeId="urn:microsoft.com/office/officeart/2005/8/layout/radial6" loCatId="cycle" qsTypeId="urn:microsoft.com/office/officeart/2005/8/quickstyle/3d4" qsCatId="3D" csTypeId="urn:microsoft.com/office/officeart/2005/8/colors/accent1_2" csCatId="accent1" phldr="1"/>
      <dgm:spPr/>
    </dgm:pt>
    <dgm:pt modelId="{31D0CAAD-DE52-43DF-99B5-7C406595952A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rgbClr val="C00000"/>
            </a:gs>
            <a:gs pos="100000">
              <a:schemeClr val="tx1"/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pPr rtl="0"/>
          <a:r>
            <a:rPr lang="fa-IR" sz="2000" dirty="0">
              <a:latin typeface="IRANSans" panose="02040503050201020203" pitchFamily="18" charset="-78"/>
              <a:cs typeface="IRANSans" panose="02040503050201020203" pitchFamily="18" charset="-78"/>
            </a:rPr>
            <a:t>معایب</a:t>
          </a:r>
        </a:p>
      </dgm:t>
    </dgm:pt>
    <dgm:pt modelId="{79DA2DA9-B930-4E73-AF61-104C95EC29AC}" type="parTrans" cxnId="{E9E9F82F-CE63-422B-8FA8-9F50DCA3EBEF}">
      <dgm:prSet/>
      <dgm:spPr/>
      <dgm:t>
        <a:bodyPr/>
        <a:lstStyle/>
        <a:p>
          <a:pPr rtl="1"/>
          <a:endParaRPr lang="fa-IR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1179A3A6-DFA2-44C0-991F-2CB2D583E5D2}" type="sibTrans" cxnId="{E9E9F82F-CE63-422B-8FA8-9F50DCA3EBEF}">
      <dgm:prSet/>
      <dgm:spPr/>
      <dgm:t>
        <a:bodyPr/>
        <a:lstStyle/>
        <a:p>
          <a:pPr rtl="1"/>
          <a:endParaRPr lang="fa-IR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4ECBF453-9D4E-45A5-BBBE-F0AF8D7DD8B3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rgbClr val="C00000">
            <a:alpha val="50000"/>
          </a:srgbClr>
        </a:solidFill>
        <a:ln>
          <a:noFill/>
        </a:ln>
      </dgm:spPr>
      <dgm:t>
        <a:bodyPr/>
        <a:lstStyle/>
        <a:p>
          <a:pPr rtl="0"/>
          <a:r>
            <a:rPr lang="fa-IR" sz="1300" dirty="0">
              <a:latin typeface="IRANSans" panose="02040503050201020203" pitchFamily="18" charset="-78"/>
              <a:cs typeface="IRANSans" panose="02040503050201020203" pitchFamily="18" charset="-78"/>
            </a:rPr>
            <a:t>قانون</a:t>
          </a:r>
        </a:p>
      </dgm:t>
    </dgm:pt>
    <dgm:pt modelId="{41CDFA67-F93A-4399-975E-589F7BFEA30D}" type="parTrans" cxnId="{CA23D633-4A58-43E2-8571-CC800BE9DC9B}">
      <dgm:prSet/>
      <dgm:spPr/>
      <dgm:t>
        <a:bodyPr/>
        <a:lstStyle/>
        <a:p>
          <a:pPr rtl="1"/>
          <a:endParaRPr lang="fa-IR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32D7B224-9408-47CB-ACB9-72765BF31A0D}" type="sibTrans" cxnId="{CA23D633-4A58-43E2-8571-CC800BE9DC9B}">
      <dgm:prSet/>
      <dgm:spPr>
        <a:solidFill>
          <a:schemeClr val="bg1"/>
        </a:solidFill>
        <a:ln>
          <a:noFill/>
        </a:ln>
        <a:scene3d>
          <a:camera prst="orthographicFront"/>
          <a:lightRig rig="chilly" dir="t"/>
        </a:scene3d>
        <a:sp3d z="-70000" extrusionH="1700" prstMaterial="translucentPowder">
          <a:bevelB w="0" h="0" prst="convex"/>
        </a:sp3d>
      </dgm:spPr>
      <dgm:t>
        <a:bodyPr/>
        <a:lstStyle/>
        <a:p>
          <a:pPr rtl="1"/>
          <a:endParaRPr lang="fa-IR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3B54D73C-9F19-4CD9-AED0-2E0F88FE8F2B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rgbClr val="C00000">
            <a:alpha val="50000"/>
          </a:srgbClr>
        </a:solidFill>
        <a:ln>
          <a:noFill/>
        </a:ln>
      </dgm:spPr>
      <dgm:t>
        <a:bodyPr/>
        <a:lstStyle/>
        <a:p>
          <a:pPr rtl="0"/>
          <a:r>
            <a:rPr lang="fa-IR" sz="1300" dirty="0">
              <a:latin typeface="IRANSans" panose="02040503050201020203" pitchFamily="18" charset="-78"/>
              <a:cs typeface="IRANSans" panose="02040503050201020203" pitchFamily="18" charset="-78"/>
            </a:rPr>
            <a:t>هک</a:t>
          </a:r>
        </a:p>
      </dgm:t>
    </dgm:pt>
    <dgm:pt modelId="{686EDB86-6A31-44EC-AEE1-0AB8E6C59EB4}" type="parTrans" cxnId="{EAC6098C-5A91-4F1F-8798-AA29D0821063}">
      <dgm:prSet/>
      <dgm:spPr/>
      <dgm:t>
        <a:bodyPr/>
        <a:lstStyle/>
        <a:p>
          <a:pPr rtl="1"/>
          <a:endParaRPr lang="fa-IR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C5121453-5E78-4320-9DC1-B0C746108809}" type="sibTrans" cxnId="{EAC6098C-5A91-4F1F-8798-AA29D0821063}">
      <dgm:prSet/>
      <dgm:spPr>
        <a:solidFill>
          <a:schemeClr val="bg1"/>
        </a:solidFill>
        <a:ln>
          <a:noFill/>
        </a:ln>
        <a:scene3d>
          <a:camera prst="orthographicFront"/>
          <a:lightRig rig="chilly" dir="t"/>
        </a:scene3d>
        <a:sp3d z="-70000" extrusionH="1700" prstMaterial="translucentPowder">
          <a:bevelB w="0" h="0" prst="convex"/>
        </a:sp3d>
      </dgm:spPr>
      <dgm:t>
        <a:bodyPr/>
        <a:lstStyle/>
        <a:p>
          <a:pPr rtl="1"/>
          <a:endParaRPr lang="fa-IR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82CF854B-82AD-4FB3-B5D2-96BF8DC76A15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rgbClr val="C00000">
            <a:alpha val="50000"/>
          </a:srgbClr>
        </a:solidFill>
        <a:ln>
          <a:noFill/>
        </a:ln>
      </dgm:spPr>
      <dgm:t>
        <a:bodyPr/>
        <a:lstStyle/>
        <a:p>
          <a:pPr rtl="0"/>
          <a:r>
            <a:rPr lang="fa-IR" sz="1300" dirty="0">
              <a:latin typeface="IRANSans" panose="02040503050201020203" pitchFamily="18" charset="-78"/>
              <a:cs typeface="IRANSans" panose="02040503050201020203" pitchFamily="18" charset="-78"/>
            </a:rPr>
            <a:t>کارمزد</a:t>
          </a:r>
        </a:p>
      </dgm:t>
    </dgm:pt>
    <dgm:pt modelId="{405BBF58-9CAD-44A3-B6B2-2972D24CD4B8}" type="parTrans" cxnId="{2D596D00-7E9D-4D2F-AD19-202501220A07}">
      <dgm:prSet/>
      <dgm:spPr/>
      <dgm:t>
        <a:bodyPr/>
        <a:lstStyle/>
        <a:p>
          <a:pPr rtl="1"/>
          <a:endParaRPr lang="fa-IR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4460176E-5645-4A77-B4BF-C4621324EB92}" type="sibTrans" cxnId="{2D596D00-7E9D-4D2F-AD19-202501220A07}">
      <dgm:prSet/>
      <dgm:spPr>
        <a:solidFill>
          <a:schemeClr val="bg1"/>
        </a:solidFill>
        <a:ln>
          <a:noFill/>
        </a:ln>
        <a:scene3d>
          <a:camera prst="orthographicFront"/>
          <a:lightRig rig="chilly" dir="t"/>
        </a:scene3d>
        <a:sp3d z="-70000" extrusionH="1700" prstMaterial="translucentPowder">
          <a:bevelB w="0" h="0" prst="convex"/>
        </a:sp3d>
      </dgm:spPr>
      <dgm:t>
        <a:bodyPr/>
        <a:lstStyle/>
        <a:p>
          <a:pPr rtl="1"/>
          <a:endParaRPr lang="fa-IR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1CF15906-17DD-4BD4-BAD5-3A70FE894967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rgbClr val="C00000">
            <a:alpha val="50000"/>
          </a:srgbClr>
        </a:solidFill>
        <a:ln>
          <a:noFill/>
        </a:ln>
      </dgm:spPr>
      <dgm:t>
        <a:bodyPr/>
        <a:lstStyle/>
        <a:p>
          <a:pPr rtl="0"/>
          <a:r>
            <a:rPr lang="fa-IR" sz="1300" dirty="0">
              <a:latin typeface="IRANSans" panose="02040503050201020203" pitchFamily="18" charset="-78"/>
              <a:cs typeface="IRANSans" panose="02040503050201020203" pitchFamily="18" charset="-78"/>
            </a:rPr>
            <a:t>نوسان</a:t>
          </a:r>
        </a:p>
      </dgm:t>
    </dgm:pt>
    <dgm:pt modelId="{DD589C27-F99E-4F13-973C-8E8537545592}" type="parTrans" cxnId="{38D61E58-C787-419B-BA9C-B4A525EA0913}">
      <dgm:prSet/>
      <dgm:spPr/>
      <dgm:t>
        <a:bodyPr/>
        <a:lstStyle/>
        <a:p>
          <a:pPr rtl="1"/>
          <a:endParaRPr lang="fa-IR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7797130C-32EE-4D59-95D1-DC6862B71258}" type="sibTrans" cxnId="{38D61E58-C787-419B-BA9C-B4A525EA0913}">
      <dgm:prSet/>
      <dgm:spPr>
        <a:solidFill>
          <a:schemeClr val="bg1"/>
        </a:solidFill>
        <a:ln>
          <a:noFill/>
        </a:ln>
        <a:scene3d>
          <a:camera prst="orthographicFront"/>
          <a:lightRig rig="chilly" dir="t"/>
        </a:scene3d>
        <a:sp3d z="-70000" extrusionH="1700" prstMaterial="translucentPowder">
          <a:bevelB w="0" h="0" prst="convex"/>
        </a:sp3d>
      </dgm:spPr>
      <dgm:t>
        <a:bodyPr/>
        <a:lstStyle/>
        <a:p>
          <a:pPr rtl="1"/>
          <a:endParaRPr lang="fa-IR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60A77274-5B0E-4795-B7B0-35249E461062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rgbClr val="C00000">
            <a:alpha val="50000"/>
          </a:srgbClr>
        </a:solidFill>
        <a:ln>
          <a:noFill/>
        </a:ln>
      </dgm:spPr>
      <dgm:t>
        <a:bodyPr/>
        <a:lstStyle/>
        <a:p>
          <a:pPr rtl="0"/>
          <a:r>
            <a:rPr lang="fa-IR" sz="1300" dirty="0">
              <a:latin typeface="IRANSans" panose="02040503050201020203" pitchFamily="18" charset="-78"/>
              <a:cs typeface="IRANSans" panose="02040503050201020203" pitchFamily="18" charset="-78"/>
            </a:rPr>
            <a:t>سوء استفاده</a:t>
          </a:r>
        </a:p>
      </dgm:t>
    </dgm:pt>
    <dgm:pt modelId="{E6C3D92C-1037-4761-BC19-7FAB1D410153}" type="parTrans" cxnId="{EF6917D4-0B2C-4B10-A220-BB4FA41FA3B2}">
      <dgm:prSet/>
      <dgm:spPr/>
      <dgm:t>
        <a:bodyPr/>
        <a:lstStyle/>
        <a:p>
          <a:pPr rtl="1"/>
          <a:endParaRPr lang="fa-IR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9531A6D5-6E3A-4165-A284-F1B35CF9B2A4}" type="sibTrans" cxnId="{EF6917D4-0B2C-4B10-A220-BB4FA41FA3B2}">
      <dgm:prSet/>
      <dgm:spPr>
        <a:solidFill>
          <a:schemeClr val="bg1"/>
        </a:solidFill>
        <a:ln>
          <a:noFill/>
        </a:ln>
        <a:scene3d>
          <a:camera prst="orthographicFront"/>
          <a:lightRig rig="chilly" dir="t"/>
        </a:scene3d>
        <a:sp3d z="-70000" extrusionH="1700" prstMaterial="translucentPowder">
          <a:bevelB w="0" h="0" prst="convex"/>
        </a:sp3d>
      </dgm:spPr>
      <dgm:t>
        <a:bodyPr/>
        <a:lstStyle/>
        <a:p>
          <a:pPr rtl="1"/>
          <a:endParaRPr lang="fa-IR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05EA6922-6B64-4D78-98F8-1F84477FEBFB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rgbClr val="C00000">
            <a:alpha val="50000"/>
          </a:srgbClr>
        </a:solidFill>
        <a:ln>
          <a:noFill/>
        </a:ln>
      </dgm:spPr>
      <dgm:t>
        <a:bodyPr/>
        <a:lstStyle/>
        <a:p>
          <a:pPr rtl="0"/>
          <a:r>
            <a:rPr lang="fa-IR" sz="1300" dirty="0">
              <a:latin typeface="IRANSans" panose="02040503050201020203" pitchFamily="18" charset="-78"/>
              <a:cs typeface="IRANSans" panose="02040503050201020203" pitchFamily="18" charset="-78"/>
            </a:rPr>
            <a:t>نظارت</a:t>
          </a:r>
        </a:p>
      </dgm:t>
    </dgm:pt>
    <dgm:pt modelId="{D65F7498-B189-4B0D-AA47-6B26A7B4F121}" type="parTrans" cxnId="{99431E08-9E93-4601-9109-B640E4A80324}">
      <dgm:prSet/>
      <dgm:spPr/>
      <dgm:t>
        <a:bodyPr/>
        <a:lstStyle/>
        <a:p>
          <a:pPr rtl="1"/>
          <a:endParaRPr lang="fa-IR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4928DD1A-3042-4141-A787-6413FB9221F7}" type="sibTrans" cxnId="{99431E08-9E93-4601-9109-B640E4A80324}">
      <dgm:prSet/>
      <dgm:spPr>
        <a:solidFill>
          <a:schemeClr val="bg1"/>
        </a:solidFill>
        <a:ln>
          <a:noFill/>
        </a:ln>
        <a:scene3d>
          <a:camera prst="orthographicFront"/>
          <a:lightRig rig="chilly" dir="t"/>
        </a:scene3d>
        <a:sp3d z="-70000" extrusionH="1700" prstMaterial="translucentPowder">
          <a:bevelB w="0" h="0" prst="convex"/>
        </a:sp3d>
      </dgm:spPr>
      <dgm:t>
        <a:bodyPr/>
        <a:lstStyle/>
        <a:p>
          <a:pPr rtl="1"/>
          <a:endParaRPr lang="fa-IR">
            <a:latin typeface="IRANSans" panose="02040503050201020203" pitchFamily="18" charset="-78"/>
            <a:cs typeface="IRANSans" panose="02040503050201020203" pitchFamily="18" charset="-78"/>
          </a:endParaRPr>
        </a:p>
      </dgm:t>
    </dgm:pt>
    <dgm:pt modelId="{4316990A-B779-43AA-B752-691E60CEDE5C}" type="pres">
      <dgm:prSet presAssocID="{10605328-F93A-4DF8-8448-C004C34D88B8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E0EA8CB0-2853-484D-9CB6-E101E6F0A87E}" type="pres">
      <dgm:prSet presAssocID="{31D0CAAD-DE52-43DF-99B5-7C406595952A}" presName="centerShape" presStyleLbl="node0" presStyleIdx="0" presStyleCnt="1" custScaleX="163334" custScaleY="163332"/>
      <dgm:spPr/>
    </dgm:pt>
    <dgm:pt modelId="{CE6F82E8-4759-41FC-BCB2-04D496C602DF}" type="pres">
      <dgm:prSet presAssocID="{05EA6922-6B64-4D78-98F8-1F84477FEBFB}" presName="node" presStyleLbl="node1" presStyleIdx="0" presStyleCnt="6" custScaleX="153687" custScaleY="153687">
        <dgm:presLayoutVars>
          <dgm:bulletEnabled val="1"/>
        </dgm:presLayoutVars>
      </dgm:prSet>
      <dgm:spPr/>
    </dgm:pt>
    <dgm:pt modelId="{494CDF6B-BB91-4939-BA58-38F91FE67833}" type="pres">
      <dgm:prSet presAssocID="{05EA6922-6B64-4D78-98F8-1F84477FEBFB}" presName="dummy" presStyleCnt="0"/>
      <dgm:spPr/>
    </dgm:pt>
    <dgm:pt modelId="{CAF989EB-CCC7-46DA-A3DB-E5E8D9F29EFF}" type="pres">
      <dgm:prSet presAssocID="{4928DD1A-3042-4141-A787-6413FB9221F7}" presName="sibTrans" presStyleLbl="sibTrans2D1" presStyleIdx="0" presStyleCnt="6"/>
      <dgm:spPr/>
    </dgm:pt>
    <dgm:pt modelId="{82A2F164-D406-46C6-A1F4-3B3647828FD7}" type="pres">
      <dgm:prSet presAssocID="{60A77274-5B0E-4795-B7B0-35249E461062}" presName="node" presStyleLbl="node1" presStyleIdx="1" presStyleCnt="6" custScaleX="153687" custScaleY="153687">
        <dgm:presLayoutVars>
          <dgm:bulletEnabled val="1"/>
        </dgm:presLayoutVars>
      </dgm:prSet>
      <dgm:spPr/>
    </dgm:pt>
    <dgm:pt modelId="{0654F3D8-7003-4EEC-ABD2-D7574C998469}" type="pres">
      <dgm:prSet presAssocID="{60A77274-5B0E-4795-B7B0-35249E461062}" presName="dummy" presStyleCnt="0"/>
      <dgm:spPr/>
    </dgm:pt>
    <dgm:pt modelId="{D6787262-E64D-4646-AC02-600A479A5637}" type="pres">
      <dgm:prSet presAssocID="{9531A6D5-6E3A-4165-A284-F1B35CF9B2A4}" presName="sibTrans" presStyleLbl="sibTrans2D1" presStyleIdx="1" presStyleCnt="6"/>
      <dgm:spPr/>
    </dgm:pt>
    <dgm:pt modelId="{0022011A-73BC-42D3-8EE2-23CCE342A0DC}" type="pres">
      <dgm:prSet presAssocID="{4ECBF453-9D4E-45A5-BBBE-F0AF8D7DD8B3}" presName="node" presStyleLbl="node1" presStyleIdx="2" presStyleCnt="6" custScaleX="153687" custScaleY="153687">
        <dgm:presLayoutVars>
          <dgm:bulletEnabled val="1"/>
        </dgm:presLayoutVars>
      </dgm:prSet>
      <dgm:spPr/>
    </dgm:pt>
    <dgm:pt modelId="{A575425E-BDFC-4D3C-9B32-5704CC3EB532}" type="pres">
      <dgm:prSet presAssocID="{4ECBF453-9D4E-45A5-BBBE-F0AF8D7DD8B3}" presName="dummy" presStyleCnt="0"/>
      <dgm:spPr/>
    </dgm:pt>
    <dgm:pt modelId="{E2BD9942-63C9-440E-91DF-5B63D80FA36A}" type="pres">
      <dgm:prSet presAssocID="{32D7B224-9408-47CB-ACB9-72765BF31A0D}" presName="sibTrans" presStyleLbl="sibTrans2D1" presStyleIdx="2" presStyleCnt="6"/>
      <dgm:spPr/>
    </dgm:pt>
    <dgm:pt modelId="{60D14B19-3833-461B-91B4-379736BC5446}" type="pres">
      <dgm:prSet presAssocID="{3B54D73C-9F19-4CD9-AED0-2E0F88FE8F2B}" presName="node" presStyleLbl="node1" presStyleIdx="3" presStyleCnt="6" custScaleX="153687" custScaleY="153687">
        <dgm:presLayoutVars>
          <dgm:bulletEnabled val="1"/>
        </dgm:presLayoutVars>
      </dgm:prSet>
      <dgm:spPr/>
    </dgm:pt>
    <dgm:pt modelId="{514AFA55-2E67-4838-933A-1E4065102221}" type="pres">
      <dgm:prSet presAssocID="{3B54D73C-9F19-4CD9-AED0-2E0F88FE8F2B}" presName="dummy" presStyleCnt="0"/>
      <dgm:spPr/>
    </dgm:pt>
    <dgm:pt modelId="{D08858D1-BCFB-487E-87CF-798491A7EDA3}" type="pres">
      <dgm:prSet presAssocID="{C5121453-5E78-4320-9DC1-B0C746108809}" presName="sibTrans" presStyleLbl="sibTrans2D1" presStyleIdx="3" presStyleCnt="6"/>
      <dgm:spPr/>
    </dgm:pt>
    <dgm:pt modelId="{007E3EE1-3F15-455A-A016-22D9B8DECA83}" type="pres">
      <dgm:prSet presAssocID="{82CF854B-82AD-4FB3-B5D2-96BF8DC76A15}" presName="node" presStyleLbl="node1" presStyleIdx="4" presStyleCnt="6" custScaleX="153687" custScaleY="153687">
        <dgm:presLayoutVars>
          <dgm:bulletEnabled val="1"/>
        </dgm:presLayoutVars>
      </dgm:prSet>
      <dgm:spPr/>
    </dgm:pt>
    <dgm:pt modelId="{AF1F8744-8868-40C7-A962-0ABC6728D2E5}" type="pres">
      <dgm:prSet presAssocID="{82CF854B-82AD-4FB3-B5D2-96BF8DC76A15}" presName="dummy" presStyleCnt="0"/>
      <dgm:spPr/>
    </dgm:pt>
    <dgm:pt modelId="{8628EF1C-8A31-419C-A6D4-8ADC64841D99}" type="pres">
      <dgm:prSet presAssocID="{4460176E-5645-4A77-B4BF-C4621324EB92}" presName="sibTrans" presStyleLbl="sibTrans2D1" presStyleIdx="4" presStyleCnt="6"/>
      <dgm:spPr/>
    </dgm:pt>
    <dgm:pt modelId="{5BD731BF-210C-4984-888D-072E3123C34F}" type="pres">
      <dgm:prSet presAssocID="{1CF15906-17DD-4BD4-BAD5-3A70FE894967}" presName="node" presStyleLbl="node1" presStyleIdx="5" presStyleCnt="6" custScaleX="153687" custScaleY="153687">
        <dgm:presLayoutVars>
          <dgm:bulletEnabled val="1"/>
        </dgm:presLayoutVars>
      </dgm:prSet>
      <dgm:spPr/>
    </dgm:pt>
    <dgm:pt modelId="{F65DF832-0F36-432B-BFB8-978515E0631C}" type="pres">
      <dgm:prSet presAssocID="{1CF15906-17DD-4BD4-BAD5-3A70FE894967}" presName="dummy" presStyleCnt="0"/>
      <dgm:spPr/>
    </dgm:pt>
    <dgm:pt modelId="{371DB5BC-2627-4DFE-990C-E0D38B34C23E}" type="pres">
      <dgm:prSet presAssocID="{7797130C-32EE-4D59-95D1-DC6862B71258}" presName="sibTrans" presStyleLbl="sibTrans2D1" presStyleIdx="5" presStyleCnt="6"/>
      <dgm:spPr/>
    </dgm:pt>
  </dgm:ptLst>
  <dgm:cxnLst>
    <dgm:cxn modelId="{2D596D00-7E9D-4D2F-AD19-202501220A07}" srcId="{31D0CAAD-DE52-43DF-99B5-7C406595952A}" destId="{82CF854B-82AD-4FB3-B5D2-96BF8DC76A15}" srcOrd="4" destOrd="0" parTransId="{405BBF58-9CAD-44A3-B6B2-2972D24CD4B8}" sibTransId="{4460176E-5645-4A77-B4BF-C4621324EB92}"/>
    <dgm:cxn modelId="{B0DC1F06-6FDF-46E5-BE57-5EEB33BC6347}" type="presOf" srcId="{4ECBF453-9D4E-45A5-BBBE-F0AF8D7DD8B3}" destId="{0022011A-73BC-42D3-8EE2-23CCE342A0DC}" srcOrd="0" destOrd="0" presId="urn:microsoft.com/office/officeart/2005/8/layout/radial6"/>
    <dgm:cxn modelId="{99431E08-9E93-4601-9109-B640E4A80324}" srcId="{31D0CAAD-DE52-43DF-99B5-7C406595952A}" destId="{05EA6922-6B64-4D78-98F8-1F84477FEBFB}" srcOrd="0" destOrd="0" parTransId="{D65F7498-B189-4B0D-AA47-6B26A7B4F121}" sibTransId="{4928DD1A-3042-4141-A787-6413FB9221F7}"/>
    <dgm:cxn modelId="{00467815-0CB5-4F9B-9B56-642138DA7F64}" type="presOf" srcId="{05EA6922-6B64-4D78-98F8-1F84477FEBFB}" destId="{CE6F82E8-4759-41FC-BCB2-04D496C602DF}" srcOrd="0" destOrd="0" presId="urn:microsoft.com/office/officeart/2005/8/layout/radial6"/>
    <dgm:cxn modelId="{1EEAD015-59ED-432F-A8AC-CFCF76CAF179}" type="presOf" srcId="{9531A6D5-6E3A-4165-A284-F1B35CF9B2A4}" destId="{D6787262-E64D-4646-AC02-600A479A5637}" srcOrd="0" destOrd="0" presId="urn:microsoft.com/office/officeart/2005/8/layout/radial6"/>
    <dgm:cxn modelId="{218A4C17-FEEC-422E-8430-D6D66B4872D9}" type="presOf" srcId="{10605328-F93A-4DF8-8448-C004C34D88B8}" destId="{4316990A-B779-43AA-B752-691E60CEDE5C}" srcOrd="0" destOrd="0" presId="urn:microsoft.com/office/officeart/2005/8/layout/radial6"/>
    <dgm:cxn modelId="{24489628-7891-4BB0-A979-C74B1496DA0D}" type="presOf" srcId="{1CF15906-17DD-4BD4-BAD5-3A70FE894967}" destId="{5BD731BF-210C-4984-888D-072E3123C34F}" srcOrd="0" destOrd="0" presId="urn:microsoft.com/office/officeart/2005/8/layout/radial6"/>
    <dgm:cxn modelId="{BC66EE2B-C2EA-4DF7-8200-F43C3CA1C788}" type="presOf" srcId="{60A77274-5B0E-4795-B7B0-35249E461062}" destId="{82A2F164-D406-46C6-A1F4-3B3647828FD7}" srcOrd="0" destOrd="0" presId="urn:microsoft.com/office/officeart/2005/8/layout/radial6"/>
    <dgm:cxn modelId="{E9E9F82F-CE63-422B-8FA8-9F50DCA3EBEF}" srcId="{10605328-F93A-4DF8-8448-C004C34D88B8}" destId="{31D0CAAD-DE52-43DF-99B5-7C406595952A}" srcOrd="0" destOrd="0" parTransId="{79DA2DA9-B930-4E73-AF61-104C95EC29AC}" sibTransId="{1179A3A6-DFA2-44C0-991F-2CB2D583E5D2}"/>
    <dgm:cxn modelId="{CA23D633-4A58-43E2-8571-CC800BE9DC9B}" srcId="{31D0CAAD-DE52-43DF-99B5-7C406595952A}" destId="{4ECBF453-9D4E-45A5-BBBE-F0AF8D7DD8B3}" srcOrd="2" destOrd="0" parTransId="{41CDFA67-F93A-4399-975E-589F7BFEA30D}" sibTransId="{32D7B224-9408-47CB-ACB9-72765BF31A0D}"/>
    <dgm:cxn modelId="{E4E8BE53-700A-47C0-8915-8464C5B3FDA0}" type="presOf" srcId="{4460176E-5645-4A77-B4BF-C4621324EB92}" destId="{8628EF1C-8A31-419C-A6D4-8ADC64841D99}" srcOrd="0" destOrd="0" presId="urn:microsoft.com/office/officeart/2005/8/layout/radial6"/>
    <dgm:cxn modelId="{8D5B8474-79A4-4409-92C6-A49D155A7166}" type="presOf" srcId="{4928DD1A-3042-4141-A787-6413FB9221F7}" destId="{CAF989EB-CCC7-46DA-A3DB-E5E8D9F29EFF}" srcOrd="0" destOrd="0" presId="urn:microsoft.com/office/officeart/2005/8/layout/radial6"/>
    <dgm:cxn modelId="{38D61E58-C787-419B-BA9C-B4A525EA0913}" srcId="{31D0CAAD-DE52-43DF-99B5-7C406595952A}" destId="{1CF15906-17DD-4BD4-BAD5-3A70FE894967}" srcOrd="5" destOrd="0" parTransId="{DD589C27-F99E-4F13-973C-8E8537545592}" sibTransId="{7797130C-32EE-4D59-95D1-DC6862B71258}"/>
    <dgm:cxn modelId="{F30C2E89-753A-46DA-8FAD-9E8FAAC4299E}" type="presOf" srcId="{3B54D73C-9F19-4CD9-AED0-2E0F88FE8F2B}" destId="{60D14B19-3833-461B-91B4-379736BC5446}" srcOrd="0" destOrd="0" presId="urn:microsoft.com/office/officeart/2005/8/layout/radial6"/>
    <dgm:cxn modelId="{EAC6098C-5A91-4F1F-8798-AA29D0821063}" srcId="{31D0CAAD-DE52-43DF-99B5-7C406595952A}" destId="{3B54D73C-9F19-4CD9-AED0-2E0F88FE8F2B}" srcOrd="3" destOrd="0" parTransId="{686EDB86-6A31-44EC-AEE1-0AB8E6C59EB4}" sibTransId="{C5121453-5E78-4320-9DC1-B0C746108809}"/>
    <dgm:cxn modelId="{FE04D4A3-3613-4064-A6D7-DD0252198643}" type="presOf" srcId="{C5121453-5E78-4320-9DC1-B0C746108809}" destId="{D08858D1-BCFB-487E-87CF-798491A7EDA3}" srcOrd="0" destOrd="0" presId="urn:microsoft.com/office/officeart/2005/8/layout/radial6"/>
    <dgm:cxn modelId="{2F33D8C2-7B43-44D9-AFB3-0B2AFAE2691E}" type="presOf" srcId="{31D0CAAD-DE52-43DF-99B5-7C406595952A}" destId="{E0EA8CB0-2853-484D-9CB6-E101E6F0A87E}" srcOrd="0" destOrd="0" presId="urn:microsoft.com/office/officeart/2005/8/layout/radial6"/>
    <dgm:cxn modelId="{EF6917D4-0B2C-4B10-A220-BB4FA41FA3B2}" srcId="{31D0CAAD-DE52-43DF-99B5-7C406595952A}" destId="{60A77274-5B0E-4795-B7B0-35249E461062}" srcOrd="1" destOrd="0" parTransId="{E6C3D92C-1037-4761-BC19-7FAB1D410153}" sibTransId="{9531A6D5-6E3A-4165-A284-F1B35CF9B2A4}"/>
    <dgm:cxn modelId="{B67A4BEF-9804-401D-A203-E30CC755D5FA}" type="presOf" srcId="{82CF854B-82AD-4FB3-B5D2-96BF8DC76A15}" destId="{007E3EE1-3F15-455A-A016-22D9B8DECA83}" srcOrd="0" destOrd="0" presId="urn:microsoft.com/office/officeart/2005/8/layout/radial6"/>
    <dgm:cxn modelId="{E20281F3-B38B-4C5C-B071-900FDAB92B7C}" type="presOf" srcId="{32D7B224-9408-47CB-ACB9-72765BF31A0D}" destId="{E2BD9942-63C9-440E-91DF-5B63D80FA36A}" srcOrd="0" destOrd="0" presId="urn:microsoft.com/office/officeart/2005/8/layout/radial6"/>
    <dgm:cxn modelId="{E56FEBFB-6EE8-474B-8877-3E1A181D8B0F}" type="presOf" srcId="{7797130C-32EE-4D59-95D1-DC6862B71258}" destId="{371DB5BC-2627-4DFE-990C-E0D38B34C23E}" srcOrd="0" destOrd="0" presId="urn:microsoft.com/office/officeart/2005/8/layout/radial6"/>
    <dgm:cxn modelId="{D4F29AB1-37A0-46F0-B6B5-AD796EC0206C}" type="presParOf" srcId="{4316990A-B779-43AA-B752-691E60CEDE5C}" destId="{E0EA8CB0-2853-484D-9CB6-E101E6F0A87E}" srcOrd="0" destOrd="0" presId="urn:microsoft.com/office/officeart/2005/8/layout/radial6"/>
    <dgm:cxn modelId="{D06EA5E8-2E3A-4954-8A59-1A0D680F6482}" type="presParOf" srcId="{4316990A-B779-43AA-B752-691E60CEDE5C}" destId="{CE6F82E8-4759-41FC-BCB2-04D496C602DF}" srcOrd="1" destOrd="0" presId="urn:microsoft.com/office/officeart/2005/8/layout/radial6"/>
    <dgm:cxn modelId="{9C9EF1FF-D4B7-4C2F-B692-CA54CAA6DE1D}" type="presParOf" srcId="{4316990A-B779-43AA-B752-691E60CEDE5C}" destId="{494CDF6B-BB91-4939-BA58-38F91FE67833}" srcOrd="2" destOrd="0" presId="urn:microsoft.com/office/officeart/2005/8/layout/radial6"/>
    <dgm:cxn modelId="{FDEA3A8E-728E-4EA6-8CB7-18B8090434D3}" type="presParOf" srcId="{4316990A-B779-43AA-B752-691E60CEDE5C}" destId="{CAF989EB-CCC7-46DA-A3DB-E5E8D9F29EFF}" srcOrd="3" destOrd="0" presId="urn:microsoft.com/office/officeart/2005/8/layout/radial6"/>
    <dgm:cxn modelId="{FDB210DF-DDFD-4AF8-81F4-969DD52576C3}" type="presParOf" srcId="{4316990A-B779-43AA-B752-691E60CEDE5C}" destId="{82A2F164-D406-46C6-A1F4-3B3647828FD7}" srcOrd="4" destOrd="0" presId="urn:microsoft.com/office/officeart/2005/8/layout/radial6"/>
    <dgm:cxn modelId="{B3157507-CB16-4C33-922B-8DC1D1D23FBA}" type="presParOf" srcId="{4316990A-B779-43AA-B752-691E60CEDE5C}" destId="{0654F3D8-7003-4EEC-ABD2-D7574C998469}" srcOrd="5" destOrd="0" presId="urn:microsoft.com/office/officeart/2005/8/layout/radial6"/>
    <dgm:cxn modelId="{E078827A-AC2E-403E-9F73-8211D4D15F5F}" type="presParOf" srcId="{4316990A-B779-43AA-B752-691E60CEDE5C}" destId="{D6787262-E64D-4646-AC02-600A479A5637}" srcOrd="6" destOrd="0" presId="urn:microsoft.com/office/officeart/2005/8/layout/radial6"/>
    <dgm:cxn modelId="{8A6AF078-653F-4A4A-A905-1BFF254BCEE0}" type="presParOf" srcId="{4316990A-B779-43AA-B752-691E60CEDE5C}" destId="{0022011A-73BC-42D3-8EE2-23CCE342A0DC}" srcOrd="7" destOrd="0" presId="urn:microsoft.com/office/officeart/2005/8/layout/radial6"/>
    <dgm:cxn modelId="{6BD4EB07-8E04-4E3C-9DC8-436E99F68E25}" type="presParOf" srcId="{4316990A-B779-43AA-B752-691E60CEDE5C}" destId="{A575425E-BDFC-4D3C-9B32-5704CC3EB532}" srcOrd="8" destOrd="0" presId="urn:microsoft.com/office/officeart/2005/8/layout/radial6"/>
    <dgm:cxn modelId="{3D4245A8-A39E-4387-A2CC-4BFAFC2E08D4}" type="presParOf" srcId="{4316990A-B779-43AA-B752-691E60CEDE5C}" destId="{E2BD9942-63C9-440E-91DF-5B63D80FA36A}" srcOrd="9" destOrd="0" presId="urn:microsoft.com/office/officeart/2005/8/layout/radial6"/>
    <dgm:cxn modelId="{D2101466-CFE2-44B5-9A79-CFBA95A2856D}" type="presParOf" srcId="{4316990A-B779-43AA-B752-691E60CEDE5C}" destId="{60D14B19-3833-461B-91B4-379736BC5446}" srcOrd="10" destOrd="0" presId="urn:microsoft.com/office/officeart/2005/8/layout/radial6"/>
    <dgm:cxn modelId="{9EB740D9-4C82-420D-918B-2E3BAD54A8B7}" type="presParOf" srcId="{4316990A-B779-43AA-B752-691E60CEDE5C}" destId="{514AFA55-2E67-4838-933A-1E4065102221}" srcOrd="11" destOrd="0" presId="urn:microsoft.com/office/officeart/2005/8/layout/radial6"/>
    <dgm:cxn modelId="{5E0F0D66-1037-48BC-9FBD-0E053415678C}" type="presParOf" srcId="{4316990A-B779-43AA-B752-691E60CEDE5C}" destId="{D08858D1-BCFB-487E-87CF-798491A7EDA3}" srcOrd="12" destOrd="0" presId="urn:microsoft.com/office/officeart/2005/8/layout/radial6"/>
    <dgm:cxn modelId="{742D567C-8D7D-4262-88C3-41474340A590}" type="presParOf" srcId="{4316990A-B779-43AA-B752-691E60CEDE5C}" destId="{007E3EE1-3F15-455A-A016-22D9B8DECA83}" srcOrd="13" destOrd="0" presId="urn:microsoft.com/office/officeart/2005/8/layout/radial6"/>
    <dgm:cxn modelId="{0BA2B6C1-A407-4040-9BC3-C15A59408376}" type="presParOf" srcId="{4316990A-B779-43AA-B752-691E60CEDE5C}" destId="{AF1F8744-8868-40C7-A962-0ABC6728D2E5}" srcOrd="14" destOrd="0" presId="urn:microsoft.com/office/officeart/2005/8/layout/radial6"/>
    <dgm:cxn modelId="{F618ABF9-0CB9-405D-938C-BE920CAD4D87}" type="presParOf" srcId="{4316990A-B779-43AA-B752-691E60CEDE5C}" destId="{8628EF1C-8A31-419C-A6D4-8ADC64841D99}" srcOrd="15" destOrd="0" presId="urn:microsoft.com/office/officeart/2005/8/layout/radial6"/>
    <dgm:cxn modelId="{FF6EFADC-69BA-4B5D-AE1E-1FA778AFCB86}" type="presParOf" srcId="{4316990A-B779-43AA-B752-691E60CEDE5C}" destId="{5BD731BF-210C-4984-888D-072E3123C34F}" srcOrd="16" destOrd="0" presId="urn:microsoft.com/office/officeart/2005/8/layout/radial6"/>
    <dgm:cxn modelId="{31E5553C-6781-4392-898C-4DAA8C2FE67D}" type="presParOf" srcId="{4316990A-B779-43AA-B752-691E60CEDE5C}" destId="{F65DF832-0F36-432B-BFB8-978515E0631C}" srcOrd="17" destOrd="0" presId="urn:microsoft.com/office/officeart/2005/8/layout/radial6"/>
    <dgm:cxn modelId="{3D0ED2F6-22D7-4B9B-B61A-85A176581D2A}" type="presParOf" srcId="{4316990A-B779-43AA-B752-691E60CEDE5C}" destId="{371DB5BC-2627-4DFE-990C-E0D38B34C23E}" srcOrd="18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0605328-F93A-4DF8-8448-C004C34D88B8}" type="doc">
      <dgm:prSet loTypeId="urn:microsoft.com/office/officeart/2005/8/layout/rings+Icon" loCatId="relationship" qsTypeId="urn:microsoft.com/office/officeart/2005/8/quickstyle/3d4" qsCatId="3D" csTypeId="urn:microsoft.com/office/officeart/2005/8/colors/accent1_2" csCatId="accent1" phldr="1"/>
      <dgm:spPr/>
    </dgm:pt>
    <dgm:pt modelId="{4ECBF453-9D4E-45A5-BBBE-F0AF8D7DD8B3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rgbClr val="00B050">
            <a:alpha val="60000"/>
          </a:srgbClr>
        </a:solidFill>
        <a:ln>
          <a:noFill/>
        </a:ln>
      </dgm:spPr>
      <dgm:t>
        <a:bodyPr/>
        <a:lstStyle/>
        <a:p>
          <a:pPr rtl="0"/>
          <a:r>
            <a:rPr lang="fa-IR" sz="1400" dirty="0">
              <a:latin typeface="IRANSans" panose="02040503050201020203" pitchFamily="18" charset="-78"/>
              <a:cs typeface="B Nazanin" panose="00000400000000000000" pitchFamily="2" charset="-78"/>
            </a:rPr>
            <a:t>بیشترین بازده</a:t>
          </a:r>
        </a:p>
      </dgm:t>
    </dgm:pt>
    <dgm:pt modelId="{41CDFA67-F93A-4399-975E-589F7BFEA30D}" type="parTrans" cxnId="{CA23D633-4A58-43E2-8571-CC800BE9DC9B}">
      <dgm:prSet/>
      <dgm:spPr/>
      <dgm:t>
        <a:bodyPr/>
        <a:lstStyle/>
        <a:p>
          <a:pPr rtl="1"/>
          <a:endParaRPr lang="fa-IR" sz="1400">
            <a:latin typeface="IRANSans" panose="02040503050201020203" pitchFamily="18" charset="-78"/>
            <a:cs typeface="B Nazanin" panose="00000400000000000000" pitchFamily="2" charset="-78"/>
          </a:endParaRPr>
        </a:p>
      </dgm:t>
    </dgm:pt>
    <dgm:pt modelId="{32D7B224-9408-47CB-ACB9-72765BF31A0D}" type="sibTrans" cxnId="{CA23D633-4A58-43E2-8571-CC800BE9DC9B}">
      <dgm:prSet/>
      <dgm:spPr>
        <a:solidFill>
          <a:schemeClr val="bg1"/>
        </a:solidFill>
        <a:ln>
          <a:noFill/>
        </a:ln>
        <a:scene3d>
          <a:camera prst="orthographicFront"/>
          <a:lightRig rig="chilly" dir="t"/>
        </a:scene3d>
        <a:sp3d z="-70000" extrusionH="1700" prstMaterial="translucentPowder">
          <a:bevelB w="0" h="0" prst="convex"/>
        </a:sp3d>
      </dgm:spPr>
      <dgm:t>
        <a:bodyPr/>
        <a:lstStyle/>
        <a:p>
          <a:pPr rtl="1"/>
          <a:endParaRPr lang="fa-IR" sz="1400">
            <a:latin typeface="IRANSans" panose="02040503050201020203" pitchFamily="18" charset="-78"/>
            <a:cs typeface="B Nazanin" panose="00000400000000000000" pitchFamily="2" charset="-78"/>
          </a:endParaRPr>
        </a:p>
      </dgm:t>
    </dgm:pt>
    <dgm:pt modelId="{3B54D73C-9F19-4CD9-AED0-2E0F88FE8F2B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1">
            <a:alpha val="60000"/>
          </a:schemeClr>
        </a:solidFill>
        <a:ln>
          <a:noFill/>
        </a:ln>
      </dgm:spPr>
      <dgm:t>
        <a:bodyPr/>
        <a:lstStyle/>
        <a:p>
          <a:pPr rtl="0"/>
          <a:r>
            <a:rPr lang="fa-IR" sz="1400" dirty="0">
              <a:latin typeface="IRANSans" panose="02040503050201020203" pitchFamily="18" charset="-78"/>
              <a:cs typeface="B Nazanin" panose="00000400000000000000" pitchFamily="2" charset="-78"/>
            </a:rPr>
            <a:t>بیشترین نسبت شارپ</a:t>
          </a:r>
        </a:p>
      </dgm:t>
    </dgm:pt>
    <dgm:pt modelId="{686EDB86-6A31-44EC-AEE1-0AB8E6C59EB4}" type="parTrans" cxnId="{EAC6098C-5A91-4F1F-8798-AA29D0821063}">
      <dgm:prSet/>
      <dgm:spPr/>
      <dgm:t>
        <a:bodyPr/>
        <a:lstStyle/>
        <a:p>
          <a:pPr rtl="1"/>
          <a:endParaRPr lang="fa-IR" sz="1400">
            <a:latin typeface="IRANSans" panose="02040503050201020203" pitchFamily="18" charset="-78"/>
            <a:cs typeface="B Nazanin" panose="00000400000000000000" pitchFamily="2" charset="-78"/>
          </a:endParaRPr>
        </a:p>
      </dgm:t>
    </dgm:pt>
    <dgm:pt modelId="{C5121453-5E78-4320-9DC1-B0C746108809}" type="sibTrans" cxnId="{EAC6098C-5A91-4F1F-8798-AA29D0821063}">
      <dgm:prSet/>
      <dgm:spPr>
        <a:solidFill>
          <a:schemeClr val="bg1"/>
        </a:solidFill>
        <a:ln>
          <a:noFill/>
        </a:ln>
        <a:scene3d>
          <a:camera prst="orthographicFront"/>
          <a:lightRig rig="chilly" dir="t"/>
        </a:scene3d>
        <a:sp3d z="-70000" extrusionH="1700" prstMaterial="translucentPowder">
          <a:bevelB w="0" h="0" prst="convex"/>
        </a:sp3d>
      </dgm:spPr>
      <dgm:t>
        <a:bodyPr/>
        <a:lstStyle/>
        <a:p>
          <a:pPr rtl="1"/>
          <a:endParaRPr lang="fa-IR" sz="1400">
            <a:latin typeface="IRANSans" panose="02040503050201020203" pitchFamily="18" charset="-78"/>
            <a:cs typeface="B Nazanin" panose="00000400000000000000" pitchFamily="2" charset="-78"/>
          </a:endParaRPr>
        </a:p>
      </dgm:t>
    </dgm:pt>
    <dgm:pt modelId="{82CF854B-82AD-4FB3-B5D2-96BF8DC76A15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rgbClr val="00B050">
            <a:alpha val="60000"/>
          </a:srgbClr>
        </a:solidFill>
        <a:ln>
          <a:noFill/>
        </a:ln>
      </dgm:spPr>
      <dgm:t>
        <a:bodyPr/>
        <a:lstStyle/>
        <a:p>
          <a:pPr rtl="0"/>
          <a:r>
            <a:rPr lang="fa-IR" sz="1400" dirty="0">
              <a:latin typeface="IRANSans" panose="02040503050201020203" pitchFamily="18" charset="-78"/>
              <a:cs typeface="B Nazanin" panose="00000400000000000000" pitchFamily="2" charset="-78"/>
            </a:rPr>
            <a:t>بیشترین حداقل بازده مورد انتظار </a:t>
          </a:r>
        </a:p>
      </dgm:t>
    </dgm:pt>
    <dgm:pt modelId="{405BBF58-9CAD-44A3-B6B2-2972D24CD4B8}" type="parTrans" cxnId="{2D596D00-7E9D-4D2F-AD19-202501220A07}">
      <dgm:prSet/>
      <dgm:spPr/>
      <dgm:t>
        <a:bodyPr/>
        <a:lstStyle/>
        <a:p>
          <a:pPr rtl="1"/>
          <a:endParaRPr lang="fa-IR" sz="1400">
            <a:latin typeface="IRANSans" panose="02040503050201020203" pitchFamily="18" charset="-78"/>
            <a:cs typeface="B Nazanin" panose="00000400000000000000" pitchFamily="2" charset="-78"/>
          </a:endParaRPr>
        </a:p>
      </dgm:t>
    </dgm:pt>
    <dgm:pt modelId="{4460176E-5645-4A77-B4BF-C4621324EB92}" type="sibTrans" cxnId="{2D596D00-7E9D-4D2F-AD19-202501220A07}">
      <dgm:prSet/>
      <dgm:spPr>
        <a:solidFill>
          <a:schemeClr val="bg1"/>
        </a:solidFill>
        <a:ln>
          <a:noFill/>
        </a:ln>
        <a:scene3d>
          <a:camera prst="orthographicFront"/>
          <a:lightRig rig="chilly" dir="t"/>
        </a:scene3d>
        <a:sp3d z="-70000" extrusionH="1700" prstMaterial="translucentPowder">
          <a:bevelB w="0" h="0" prst="convex"/>
        </a:sp3d>
      </dgm:spPr>
      <dgm:t>
        <a:bodyPr/>
        <a:lstStyle/>
        <a:p>
          <a:pPr rtl="1"/>
          <a:endParaRPr lang="fa-IR" sz="1400">
            <a:latin typeface="IRANSans" panose="02040503050201020203" pitchFamily="18" charset="-78"/>
            <a:cs typeface="B Nazanin" panose="00000400000000000000" pitchFamily="2" charset="-78"/>
          </a:endParaRPr>
        </a:p>
      </dgm:t>
    </dgm:pt>
    <dgm:pt modelId="{1CF15906-17DD-4BD4-BAD5-3A70FE894967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1">
            <a:alpha val="60000"/>
          </a:schemeClr>
        </a:solidFill>
        <a:ln>
          <a:noFill/>
        </a:ln>
      </dgm:spPr>
      <dgm:t>
        <a:bodyPr/>
        <a:lstStyle/>
        <a:p>
          <a:pPr rtl="0"/>
          <a:r>
            <a:rPr lang="fa-IR" sz="1400" dirty="0">
              <a:latin typeface="IRANSans" panose="02040503050201020203" pitchFamily="18" charset="-78"/>
              <a:cs typeface="B Nazanin" panose="00000400000000000000" pitchFamily="2" charset="-78"/>
            </a:rPr>
            <a:t>بیشترین مطلوبیت</a:t>
          </a:r>
        </a:p>
      </dgm:t>
    </dgm:pt>
    <dgm:pt modelId="{DD589C27-F99E-4F13-973C-8E8537545592}" type="parTrans" cxnId="{38D61E58-C787-419B-BA9C-B4A525EA0913}">
      <dgm:prSet/>
      <dgm:spPr/>
      <dgm:t>
        <a:bodyPr/>
        <a:lstStyle/>
        <a:p>
          <a:pPr rtl="1"/>
          <a:endParaRPr lang="fa-IR" sz="1400">
            <a:latin typeface="IRANSans" panose="02040503050201020203" pitchFamily="18" charset="-78"/>
            <a:cs typeface="B Nazanin" panose="00000400000000000000" pitchFamily="2" charset="-78"/>
          </a:endParaRPr>
        </a:p>
      </dgm:t>
    </dgm:pt>
    <dgm:pt modelId="{7797130C-32EE-4D59-95D1-DC6862B71258}" type="sibTrans" cxnId="{38D61E58-C787-419B-BA9C-B4A525EA0913}">
      <dgm:prSet/>
      <dgm:spPr>
        <a:solidFill>
          <a:schemeClr val="bg1"/>
        </a:solidFill>
        <a:ln>
          <a:noFill/>
        </a:ln>
        <a:scene3d>
          <a:camera prst="orthographicFront"/>
          <a:lightRig rig="chilly" dir="t"/>
        </a:scene3d>
        <a:sp3d z="-70000" extrusionH="1700" prstMaterial="translucentPowder">
          <a:bevelB w="0" h="0" prst="convex"/>
        </a:sp3d>
      </dgm:spPr>
      <dgm:t>
        <a:bodyPr/>
        <a:lstStyle/>
        <a:p>
          <a:pPr rtl="1"/>
          <a:endParaRPr lang="fa-IR" sz="1400">
            <a:latin typeface="IRANSans" panose="02040503050201020203" pitchFamily="18" charset="-78"/>
            <a:cs typeface="B Nazanin" panose="00000400000000000000" pitchFamily="2" charset="-78"/>
          </a:endParaRPr>
        </a:p>
      </dgm:t>
    </dgm:pt>
    <dgm:pt modelId="{8EAC3688-95E9-40D5-BD03-FB5ADF96A128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1">
            <a:alpha val="60000"/>
          </a:schemeClr>
        </a:solidFill>
        <a:ln>
          <a:noFill/>
        </a:ln>
      </dgm:spPr>
      <dgm:t>
        <a:bodyPr/>
        <a:lstStyle/>
        <a:p>
          <a:pPr rtl="0"/>
          <a:r>
            <a:rPr lang="fa-IR" sz="1400" dirty="0">
              <a:latin typeface="IRANSans" panose="02040503050201020203" pitchFamily="18" charset="-78"/>
              <a:cs typeface="B Nazanin" panose="00000400000000000000" pitchFamily="2" charset="-78"/>
            </a:rPr>
            <a:t>کمترین واریانس</a:t>
          </a:r>
        </a:p>
      </dgm:t>
    </dgm:pt>
    <dgm:pt modelId="{9EB858C8-15D8-47EB-8E2A-10DF7B264BDE}" type="parTrans" cxnId="{E63BE59A-999D-4948-8B61-4AC3EBE65AF0}">
      <dgm:prSet/>
      <dgm:spPr/>
      <dgm:t>
        <a:bodyPr/>
        <a:lstStyle/>
        <a:p>
          <a:pPr rtl="1"/>
          <a:endParaRPr lang="fa-IR" sz="1400">
            <a:cs typeface="B Nazanin" panose="00000400000000000000" pitchFamily="2" charset="-78"/>
          </a:endParaRPr>
        </a:p>
      </dgm:t>
    </dgm:pt>
    <dgm:pt modelId="{F23D3001-853C-4F39-BF1A-37998B7B3A1A}" type="sibTrans" cxnId="{E63BE59A-999D-4948-8B61-4AC3EBE65AF0}">
      <dgm:prSet/>
      <dgm:spPr/>
      <dgm:t>
        <a:bodyPr/>
        <a:lstStyle/>
        <a:p>
          <a:pPr rtl="1"/>
          <a:endParaRPr lang="fa-IR" sz="1400">
            <a:cs typeface="B Nazanin" panose="00000400000000000000" pitchFamily="2" charset="-78"/>
          </a:endParaRPr>
        </a:p>
      </dgm:t>
    </dgm:pt>
    <dgm:pt modelId="{F19A40FF-6955-45DB-8956-E271CCB6A9EC}" type="pres">
      <dgm:prSet presAssocID="{10605328-F93A-4DF8-8448-C004C34D88B8}" presName="Name0" presStyleCnt="0">
        <dgm:presLayoutVars>
          <dgm:chMax val="7"/>
          <dgm:dir/>
          <dgm:resizeHandles val="exact"/>
        </dgm:presLayoutVars>
      </dgm:prSet>
      <dgm:spPr/>
    </dgm:pt>
    <dgm:pt modelId="{8C679D10-7176-4347-8F3A-F6EBEE9A393F}" type="pres">
      <dgm:prSet presAssocID="{10605328-F93A-4DF8-8448-C004C34D88B8}" presName="ellipse1" presStyleLbl="vennNode1" presStyleIdx="0" presStyleCnt="5">
        <dgm:presLayoutVars>
          <dgm:bulletEnabled val="1"/>
        </dgm:presLayoutVars>
      </dgm:prSet>
      <dgm:spPr/>
    </dgm:pt>
    <dgm:pt modelId="{77B418B5-F480-447A-8F06-CFA61DEED0DB}" type="pres">
      <dgm:prSet presAssocID="{10605328-F93A-4DF8-8448-C004C34D88B8}" presName="ellipse2" presStyleLbl="vennNode1" presStyleIdx="1" presStyleCnt="5">
        <dgm:presLayoutVars>
          <dgm:bulletEnabled val="1"/>
        </dgm:presLayoutVars>
      </dgm:prSet>
      <dgm:spPr/>
    </dgm:pt>
    <dgm:pt modelId="{C9132224-C31B-4D39-BF42-5E5FB4305C25}" type="pres">
      <dgm:prSet presAssocID="{10605328-F93A-4DF8-8448-C004C34D88B8}" presName="ellipse3" presStyleLbl="vennNode1" presStyleIdx="2" presStyleCnt="5">
        <dgm:presLayoutVars>
          <dgm:bulletEnabled val="1"/>
        </dgm:presLayoutVars>
      </dgm:prSet>
      <dgm:spPr/>
    </dgm:pt>
    <dgm:pt modelId="{EB759278-7FEF-4F8E-B64F-DA528F3CBD66}" type="pres">
      <dgm:prSet presAssocID="{10605328-F93A-4DF8-8448-C004C34D88B8}" presName="ellipse4" presStyleLbl="vennNode1" presStyleIdx="3" presStyleCnt="5">
        <dgm:presLayoutVars>
          <dgm:bulletEnabled val="1"/>
        </dgm:presLayoutVars>
      </dgm:prSet>
      <dgm:spPr/>
    </dgm:pt>
    <dgm:pt modelId="{E1ABC81F-C33E-4913-A2AC-7AE6B1CA7C88}" type="pres">
      <dgm:prSet presAssocID="{10605328-F93A-4DF8-8448-C004C34D88B8}" presName="ellipse5" presStyleLbl="vennNode1" presStyleIdx="4" presStyleCnt="5">
        <dgm:presLayoutVars>
          <dgm:bulletEnabled val="1"/>
        </dgm:presLayoutVars>
      </dgm:prSet>
      <dgm:spPr/>
    </dgm:pt>
  </dgm:ptLst>
  <dgm:cxnLst>
    <dgm:cxn modelId="{2D596D00-7E9D-4D2F-AD19-202501220A07}" srcId="{10605328-F93A-4DF8-8448-C004C34D88B8}" destId="{82CF854B-82AD-4FB3-B5D2-96BF8DC76A15}" srcOrd="3" destOrd="0" parTransId="{405BBF58-9CAD-44A3-B6B2-2972D24CD4B8}" sibTransId="{4460176E-5645-4A77-B4BF-C4621324EB92}"/>
    <dgm:cxn modelId="{86857B1E-BE7D-492A-83FB-EAA017C45F9A}" type="presOf" srcId="{82CF854B-82AD-4FB3-B5D2-96BF8DC76A15}" destId="{EB759278-7FEF-4F8E-B64F-DA528F3CBD66}" srcOrd="0" destOrd="0" presId="urn:microsoft.com/office/officeart/2005/8/layout/rings+Icon"/>
    <dgm:cxn modelId="{C399BD32-3348-4BA4-96B4-C86548CF29A3}" type="presOf" srcId="{3B54D73C-9F19-4CD9-AED0-2E0F88FE8F2B}" destId="{C9132224-C31B-4D39-BF42-5E5FB4305C25}" srcOrd="0" destOrd="0" presId="urn:microsoft.com/office/officeart/2005/8/layout/rings+Icon"/>
    <dgm:cxn modelId="{CA23D633-4A58-43E2-8571-CC800BE9DC9B}" srcId="{10605328-F93A-4DF8-8448-C004C34D88B8}" destId="{4ECBF453-9D4E-45A5-BBBE-F0AF8D7DD8B3}" srcOrd="1" destOrd="0" parTransId="{41CDFA67-F93A-4399-975E-589F7BFEA30D}" sibTransId="{32D7B224-9408-47CB-ACB9-72765BF31A0D}"/>
    <dgm:cxn modelId="{4404D565-DDAC-4377-88F6-B352F6927C62}" type="presOf" srcId="{4ECBF453-9D4E-45A5-BBBE-F0AF8D7DD8B3}" destId="{77B418B5-F480-447A-8F06-CFA61DEED0DB}" srcOrd="0" destOrd="0" presId="urn:microsoft.com/office/officeart/2005/8/layout/rings+Icon"/>
    <dgm:cxn modelId="{38D61E58-C787-419B-BA9C-B4A525EA0913}" srcId="{10605328-F93A-4DF8-8448-C004C34D88B8}" destId="{1CF15906-17DD-4BD4-BAD5-3A70FE894967}" srcOrd="4" destOrd="0" parTransId="{DD589C27-F99E-4F13-973C-8E8537545592}" sibTransId="{7797130C-32EE-4D59-95D1-DC6862B71258}"/>
    <dgm:cxn modelId="{EAC6098C-5A91-4F1F-8798-AA29D0821063}" srcId="{10605328-F93A-4DF8-8448-C004C34D88B8}" destId="{3B54D73C-9F19-4CD9-AED0-2E0F88FE8F2B}" srcOrd="2" destOrd="0" parTransId="{686EDB86-6A31-44EC-AEE1-0AB8E6C59EB4}" sibTransId="{C5121453-5E78-4320-9DC1-B0C746108809}"/>
    <dgm:cxn modelId="{5F03C38C-0CE2-425F-8CDF-0FF445275C79}" type="presOf" srcId="{10605328-F93A-4DF8-8448-C004C34D88B8}" destId="{F19A40FF-6955-45DB-8956-E271CCB6A9EC}" srcOrd="0" destOrd="0" presId="urn:microsoft.com/office/officeart/2005/8/layout/rings+Icon"/>
    <dgm:cxn modelId="{835C3292-7FE8-4D06-A6D8-BB0FC2A63BC9}" type="presOf" srcId="{8EAC3688-95E9-40D5-BD03-FB5ADF96A128}" destId="{8C679D10-7176-4347-8F3A-F6EBEE9A393F}" srcOrd="0" destOrd="0" presId="urn:microsoft.com/office/officeart/2005/8/layout/rings+Icon"/>
    <dgm:cxn modelId="{E63BE59A-999D-4948-8B61-4AC3EBE65AF0}" srcId="{10605328-F93A-4DF8-8448-C004C34D88B8}" destId="{8EAC3688-95E9-40D5-BD03-FB5ADF96A128}" srcOrd="0" destOrd="0" parTransId="{9EB858C8-15D8-47EB-8E2A-10DF7B264BDE}" sibTransId="{F23D3001-853C-4F39-BF1A-37998B7B3A1A}"/>
    <dgm:cxn modelId="{B6689AD5-D5BC-4BFD-980E-896C745C4019}" type="presOf" srcId="{1CF15906-17DD-4BD4-BAD5-3A70FE894967}" destId="{E1ABC81F-C33E-4913-A2AC-7AE6B1CA7C88}" srcOrd="0" destOrd="0" presId="urn:microsoft.com/office/officeart/2005/8/layout/rings+Icon"/>
    <dgm:cxn modelId="{90BE02D8-62C4-49CB-A099-2207368C5FB4}" type="presParOf" srcId="{F19A40FF-6955-45DB-8956-E271CCB6A9EC}" destId="{8C679D10-7176-4347-8F3A-F6EBEE9A393F}" srcOrd="0" destOrd="0" presId="urn:microsoft.com/office/officeart/2005/8/layout/rings+Icon"/>
    <dgm:cxn modelId="{9A9C98EA-4542-4081-B7EA-A379C951AD7E}" type="presParOf" srcId="{F19A40FF-6955-45DB-8956-E271CCB6A9EC}" destId="{77B418B5-F480-447A-8F06-CFA61DEED0DB}" srcOrd="1" destOrd="0" presId="urn:microsoft.com/office/officeart/2005/8/layout/rings+Icon"/>
    <dgm:cxn modelId="{AF832ED4-E430-4C25-8E2A-2AEDABD3DBA0}" type="presParOf" srcId="{F19A40FF-6955-45DB-8956-E271CCB6A9EC}" destId="{C9132224-C31B-4D39-BF42-5E5FB4305C25}" srcOrd="2" destOrd="0" presId="urn:microsoft.com/office/officeart/2005/8/layout/rings+Icon"/>
    <dgm:cxn modelId="{42933A7E-7C51-43BE-A41C-F5758C88D8B9}" type="presParOf" srcId="{F19A40FF-6955-45DB-8956-E271CCB6A9EC}" destId="{EB759278-7FEF-4F8E-B64F-DA528F3CBD66}" srcOrd="3" destOrd="0" presId="urn:microsoft.com/office/officeart/2005/8/layout/rings+Icon"/>
    <dgm:cxn modelId="{798E6497-ABDE-4DAA-B631-B107AABF641A}" type="presParOf" srcId="{F19A40FF-6955-45DB-8956-E271CCB6A9EC}" destId="{E1ABC81F-C33E-4913-A2AC-7AE6B1CA7C88}" srcOrd="4" destOrd="0" presId="urn:microsoft.com/office/officeart/2005/8/layout/rings+Icon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03FEEC4-BD42-4FA2-AFF5-06A3CBF58EBF}" type="doc">
      <dgm:prSet loTypeId="urn:microsoft.com/office/officeart/2005/8/layout/lProcess2" loCatId="list" qsTypeId="urn:microsoft.com/office/officeart/2005/8/quickstyle/simple4" qsCatId="simple" csTypeId="urn:microsoft.com/office/officeart/2005/8/colors/accent1_2" csCatId="accent1" phldr="1"/>
      <dgm:spPr/>
    </dgm:pt>
    <dgm:pt modelId="{29F5B089-C020-47A1-BA6E-C53ACFE01AFD}">
      <dgm:prSet phldrT="[Text]" custT="1"/>
      <dgm:spPr>
        <a:gradFill flip="none" rotWithShape="0">
          <a:gsLst>
            <a:gs pos="0">
              <a:schemeClr val="bg1"/>
            </a:gs>
            <a:gs pos="64000">
              <a:schemeClr val="accent1">
                <a:tint val="44500"/>
                <a:satMod val="160000"/>
                <a:alpha val="5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2700000" scaled="1"/>
          <a:tileRect/>
        </a:gradFill>
        <a:ln w="38100">
          <a:solidFill>
            <a:schemeClr val="accent2"/>
          </a:solidFill>
        </a:ln>
      </dgm:spPr>
      <dgm:t>
        <a:bodyPr/>
        <a:lstStyle/>
        <a:p>
          <a:pPr rtl="1"/>
          <a:r>
            <a:rPr lang="fa-IR" sz="1800" dirty="0">
              <a:solidFill>
                <a:schemeClr val="accent2"/>
              </a:solidFill>
              <a:latin typeface="IRANSans" panose="02040503050201020203" pitchFamily="18" charset="-78"/>
              <a:cs typeface="B Nazanin" panose="00000400000000000000" pitchFamily="2" charset="-78"/>
            </a:rPr>
            <a:t>تلاطم</a:t>
          </a:r>
          <a:endParaRPr lang="fa-IR" sz="2200" dirty="0">
            <a:solidFill>
              <a:schemeClr val="accent2"/>
            </a:solidFill>
            <a:latin typeface="IRANSans" panose="02040503050201020203" pitchFamily="18" charset="-78"/>
            <a:cs typeface="B Nazanin" panose="00000400000000000000" pitchFamily="2" charset="-78"/>
          </a:endParaRPr>
        </a:p>
      </dgm:t>
    </dgm:pt>
    <dgm:pt modelId="{A85AC2BB-83FA-45F3-978D-E891BA88757B}" type="parTrans" cxnId="{F120F302-A9A7-4FFD-86B2-F4D5D37DDD16}">
      <dgm:prSet/>
      <dgm:spPr/>
      <dgm:t>
        <a:bodyPr/>
        <a:lstStyle/>
        <a:p>
          <a:pPr rtl="1"/>
          <a:endParaRPr lang="fa-IR">
            <a:latin typeface="IRANSans" panose="02040503050201020203" pitchFamily="18" charset="-78"/>
            <a:cs typeface="B Nazanin" panose="00000400000000000000" pitchFamily="2" charset="-78"/>
          </a:endParaRPr>
        </a:p>
      </dgm:t>
    </dgm:pt>
    <dgm:pt modelId="{6BA38F68-82C0-4F02-82B2-1892C3DFE91E}" type="sibTrans" cxnId="{F120F302-A9A7-4FFD-86B2-F4D5D37DDD16}">
      <dgm:prSet/>
      <dgm:spPr/>
      <dgm:t>
        <a:bodyPr/>
        <a:lstStyle/>
        <a:p>
          <a:pPr rtl="1"/>
          <a:endParaRPr lang="fa-IR">
            <a:latin typeface="IRANSans" panose="02040503050201020203" pitchFamily="18" charset="-78"/>
            <a:cs typeface="B Nazanin" panose="00000400000000000000" pitchFamily="2" charset="-78"/>
          </a:endParaRPr>
        </a:p>
      </dgm:t>
    </dgm:pt>
    <dgm:pt modelId="{45235256-D067-4271-BB39-BA3EC220D0B7}">
      <dgm:prSet phldrT="[Text]" custT="1"/>
      <dgm:spPr>
        <a:gradFill flip="none" rotWithShape="0">
          <a:gsLst>
            <a:gs pos="0">
              <a:schemeClr val="bg1"/>
            </a:gs>
            <a:gs pos="64000">
              <a:schemeClr val="accent1">
                <a:tint val="44500"/>
                <a:satMod val="160000"/>
                <a:alpha val="5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2700000" scaled="1"/>
          <a:tileRect/>
        </a:gradFill>
        <a:ln w="38100">
          <a:solidFill>
            <a:schemeClr val="accent2"/>
          </a:solidFill>
        </a:ln>
      </dgm:spPr>
      <dgm:t>
        <a:bodyPr/>
        <a:lstStyle/>
        <a:p>
          <a:pPr rtl="1"/>
          <a:r>
            <a:rPr lang="fa-IR" sz="1800" dirty="0">
              <a:solidFill>
                <a:schemeClr val="accent2"/>
              </a:solidFill>
              <a:latin typeface="IRANSans" panose="02040503050201020203" pitchFamily="18" charset="-78"/>
              <a:cs typeface="B Nazanin" panose="00000400000000000000" pitchFamily="2" charset="-78"/>
            </a:rPr>
            <a:t>حساسیت</a:t>
          </a:r>
          <a:endParaRPr lang="fa-IR" sz="2200" dirty="0">
            <a:solidFill>
              <a:schemeClr val="accent2"/>
            </a:solidFill>
            <a:latin typeface="IRANSans" panose="02040503050201020203" pitchFamily="18" charset="-78"/>
            <a:cs typeface="B Nazanin" panose="00000400000000000000" pitchFamily="2" charset="-78"/>
          </a:endParaRPr>
        </a:p>
      </dgm:t>
    </dgm:pt>
    <dgm:pt modelId="{F4ECF28A-7D26-4B25-90A7-E76F150A8A0B}" type="parTrans" cxnId="{059A0B89-0DCC-40AF-B124-DC7A7ADDCE48}">
      <dgm:prSet/>
      <dgm:spPr/>
      <dgm:t>
        <a:bodyPr/>
        <a:lstStyle/>
        <a:p>
          <a:pPr rtl="1"/>
          <a:endParaRPr lang="fa-IR">
            <a:latin typeface="IRANSans" panose="02040503050201020203" pitchFamily="18" charset="-78"/>
            <a:cs typeface="B Nazanin" panose="00000400000000000000" pitchFamily="2" charset="-78"/>
          </a:endParaRPr>
        </a:p>
      </dgm:t>
    </dgm:pt>
    <dgm:pt modelId="{D82707F2-F034-4677-95BF-39F51020E969}" type="sibTrans" cxnId="{059A0B89-0DCC-40AF-B124-DC7A7ADDCE48}">
      <dgm:prSet/>
      <dgm:spPr/>
      <dgm:t>
        <a:bodyPr/>
        <a:lstStyle/>
        <a:p>
          <a:pPr rtl="1"/>
          <a:endParaRPr lang="fa-IR">
            <a:latin typeface="IRANSans" panose="02040503050201020203" pitchFamily="18" charset="-78"/>
            <a:cs typeface="B Nazanin" panose="00000400000000000000" pitchFamily="2" charset="-78"/>
          </a:endParaRPr>
        </a:p>
      </dgm:t>
    </dgm:pt>
    <dgm:pt modelId="{F475BC23-2EE4-4FF2-A798-32AFA96F15A4}">
      <dgm:prSet phldrT="[Text]" custT="1"/>
      <dgm:spPr>
        <a:gradFill flip="none" rotWithShape="0">
          <a:gsLst>
            <a:gs pos="0">
              <a:schemeClr val="bg1"/>
            </a:gs>
            <a:gs pos="64000">
              <a:schemeClr val="accent1">
                <a:tint val="44500"/>
                <a:satMod val="160000"/>
                <a:alpha val="5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2700000" scaled="1"/>
          <a:tileRect/>
        </a:gradFill>
        <a:ln w="38100">
          <a:solidFill>
            <a:schemeClr val="accent2"/>
          </a:solidFill>
        </a:ln>
      </dgm:spPr>
      <dgm:t>
        <a:bodyPr/>
        <a:lstStyle/>
        <a:p>
          <a:pPr rtl="1"/>
          <a:r>
            <a:rPr lang="fa-IR" sz="1800" dirty="0">
              <a:solidFill>
                <a:schemeClr val="accent2"/>
              </a:solidFill>
              <a:latin typeface="IRANSans" panose="02040503050201020203" pitchFamily="18" charset="-78"/>
              <a:cs typeface="B Nazanin" panose="00000400000000000000" pitchFamily="2" charset="-78"/>
            </a:rPr>
            <a:t>ریسک نامطلوب</a:t>
          </a:r>
        </a:p>
      </dgm:t>
    </dgm:pt>
    <dgm:pt modelId="{01DCFC0A-E82A-4141-9695-23BEFE753FE1}" type="parTrans" cxnId="{55DD4C4B-429F-4285-B5F5-75A2B544E15B}">
      <dgm:prSet/>
      <dgm:spPr/>
      <dgm:t>
        <a:bodyPr/>
        <a:lstStyle/>
        <a:p>
          <a:pPr rtl="1"/>
          <a:endParaRPr lang="fa-IR">
            <a:latin typeface="IRANSans" panose="02040503050201020203" pitchFamily="18" charset="-78"/>
            <a:cs typeface="B Nazanin" panose="00000400000000000000" pitchFamily="2" charset="-78"/>
          </a:endParaRPr>
        </a:p>
      </dgm:t>
    </dgm:pt>
    <dgm:pt modelId="{DD7247CE-05C9-4A1D-A3F7-67BBABDDAB4E}" type="sibTrans" cxnId="{55DD4C4B-429F-4285-B5F5-75A2B544E15B}">
      <dgm:prSet/>
      <dgm:spPr/>
      <dgm:t>
        <a:bodyPr/>
        <a:lstStyle/>
        <a:p>
          <a:pPr rtl="1"/>
          <a:endParaRPr lang="fa-IR">
            <a:latin typeface="IRANSans" panose="02040503050201020203" pitchFamily="18" charset="-78"/>
            <a:cs typeface="B Nazanin" panose="00000400000000000000" pitchFamily="2" charset="-78"/>
          </a:endParaRPr>
        </a:p>
      </dgm:t>
    </dgm:pt>
    <dgm:pt modelId="{10D6A351-883B-4D66-AB4E-DE2C9FFAC93F}">
      <dgm:prSet phldrT="[Text]" custT="1"/>
      <dgm:spPr>
        <a:gradFill rotWithShape="0">
          <a:gsLst>
            <a:gs pos="0">
              <a:schemeClr val="accent1">
                <a:hueOff val="0"/>
                <a:satOff val="0"/>
                <a:tint val="100000"/>
                <a:shade val="100000"/>
                <a:satMod val="130000"/>
                <a:alpha val="90000"/>
                <a:lumMod val="69000"/>
              </a:schemeClr>
            </a:gs>
            <a:gs pos="100000">
              <a:schemeClr val="accent1">
                <a:hueOff val="0"/>
                <a:satOff val="0"/>
                <a:tint val="50000"/>
                <a:shade val="100000"/>
                <a:satMod val="350000"/>
                <a:alpha val="90000"/>
                <a:lumMod val="40000"/>
              </a:schemeClr>
            </a:gs>
          </a:gsLst>
        </a:gradFill>
      </dgm:spPr>
      <dgm:t>
        <a:bodyPr/>
        <a:lstStyle/>
        <a:p>
          <a:pPr rtl="1"/>
          <a:r>
            <a:rPr lang="fa-IR" sz="1400" dirty="0">
              <a:latin typeface="IRANSans" panose="02040503050201020203" pitchFamily="18" charset="-78"/>
              <a:cs typeface="B Nazanin" panose="00000400000000000000" pitchFamily="2" charset="-78"/>
            </a:rPr>
            <a:t>واریانس</a:t>
          </a:r>
        </a:p>
      </dgm:t>
    </dgm:pt>
    <dgm:pt modelId="{3733719A-6E56-4CC0-94B8-166C613E7C3A}" type="parTrans" cxnId="{3047CB60-8D2B-4173-8AF3-37249CBACA87}">
      <dgm:prSet/>
      <dgm:spPr/>
      <dgm:t>
        <a:bodyPr/>
        <a:lstStyle/>
        <a:p>
          <a:pPr rtl="1"/>
          <a:endParaRPr lang="fa-IR">
            <a:latin typeface="IRANSans" panose="02040503050201020203" pitchFamily="18" charset="-78"/>
            <a:cs typeface="B Nazanin" panose="00000400000000000000" pitchFamily="2" charset="-78"/>
          </a:endParaRPr>
        </a:p>
      </dgm:t>
    </dgm:pt>
    <dgm:pt modelId="{9791C711-5DCC-4C82-BB84-C54204B45D7E}" type="sibTrans" cxnId="{3047CB60-8D2B-4173-8AF3-37249CBACA87}">
      <dgm:prSet/>
      <dgm:spPr/>
      <dgm:t>
        <a:bodyPr/>
        <a:lstStyle/>
        <a:p>
          <a:pPr rtl="1"/>
          <a:endParaRPr lang="fa-IR">
            <a:latin typeface="IRANSans" panose="02040503050201020203" pitchFamily="18" charset="-78"/>
            <a:cs typeface="B Nazanin" panose="00000400000000000000" pitchFamily="2" charset="-78"/>
          </a:endParaRPr>
        </a:p>
      </dgm:t>
    </dgm:pt>
    <dgm:pt modelId="{B0FB14B4-47F3-487C-9551-0A5C65EEAE3E}">
      <dgm:prSet phldrT="[Text]" custT="1"/>
      <dgm:spPr>
        <a:gradFill rotWithShape="0">
          <a:gsLst>
            <a:gs pos="0">
              <a:schemeClr val="accent1">
                <a:hueOff val="0"/>
                <a:satOff val="0"/>
                <a:tint val="100000"/>
                <a:shade val="100000"/>
                <a:satMod val="130000"/>
                <a:alpha val="90000"/>
                <a:lumMod val="69000"/>
              </a:schemeClr>
            </a:gs>
            <a:gs pos="100000">
              <a:schemeClr val="accent1">
                <a:hueOff val="0"/>
                <a:satOff val="0"/>
                <a:tint val="50000"/>
                <a:shade val="100000"/>
                <a:satMod val="350000"/>
                <a:alpha val="90000"/>
                <a:lumMod val="40000"/>
              </a:schemeClr>
            </a:gs>
          </a:gsLst>
        </a:gradFill>
      </dgm:spPr>
      <dgm:t>
        <a:bodyPr/>
        <a:lstStyle/>
        <a:p>
          <a:pPr rtl="1"/>
          <a:r>
            <a:rPr lang="fa-IR" sz="1400" dirty="0">
              <a:latin typeface="IRANSans" panose="02040503050201020203" pitchFamily="18" charset="-78"/>
              <a:cs typeface="B Nazanin" panose="00000400000000000000" pitchFamily="2" charset="-78"/>
            </a:rPr>
            <a:t>دامنه‌ی تغییرات</a:t>
          </a:r>
        </a:p>
      </dgm:t>
    </dgm:pt>
    <dgm:pt modelId="{D35C45B1-21AE-4BD7-AFC2-A39BACBD29B6}" type="parTrans" cxnId="{B13DFCC6-0625-42C8-9644-E246E9DF0587}">
      <dgm:prSet/>
      <dgm:spPr/>
      <dgm:t>
        <a:bodyPr/>
        <a:lstStyle/>
        <a:p>
          <a:pPr rtl="1"/>
          <a:endParaRPr lang="fa-IR">
            <a:latin typeface="IRANSans" panose="02040503050201020203" pitchFamily="18" charset="-78"/>
            <a:cs typeface="B Nazanin" panose="00000400000000000000" pitchFamily="2" charset="-78"/>
          </a:endParaRPr>
        </a:p>
      </dgm:t>
    </dgm:pt>
    <dgm:pt modelId="{DB47D4BA-C2E2-4CCF-BAD8-4A260AEEFA20}" type="sibTrans" cxnId="{B13DFCC6-0625-42C8-9644-E246E9DF0587}">
      <dgm:prSet/>
      <dgm:spPr/>
      <dgm:t>
        <a:bodyPr/>
        <a:lstStyle/>
        <a:p>
          <a:pPr rtl="1"/>
          <a:endParaRPr lang="fa-IR">
            <a:latin typeface="IRANSans" panose="02040503050201020203" pitchFamily="18" charset="-78"/>
            <a:cs typeface="B Nazanin" panose="00000400000000000000" pitchFamily="2" charset="-78"/>
          </a:endParaRPr>
        </a:p>
      </dgm:t>
    </dgm:pt>
    <dgm:pt modelId="{892659CC-4C1C-42FE-9C60-44221E6D4EA6}">
      <dgm:prSet phldrT="[Text]" custT="1"/>
      <dgm:spPr>
        <a:gradFill rotWithShape="0">
          <a:gsLst>
            <a:gs pos="0">
              <a:schemeClr val="accent1">
                <a:hueOff val="0"/>
                <a:satOff val="0"/>
                <a:tint val="100000"/>
                <a:shade val="100000"/>
                <a:satMod val="130000"/>
                <a:alpha val="90000"/>
                <a:lumMod val="69000"/>
              </a:schemeClr>
            </a:gs>
            <a:gs pos="100000">
              <a:schemeClr val="accent1">
                <a:hueOff val="0"/>
                <a:satOff val="0"/>
                <a:tint val="50000"/>
                <a:shade val="100000"/>
                <a:satMod val="350000"/>
                <a:alpha val="90000"/>
                <a:lumMod val="40000"/>
              </a:schemeClr>
            </a:gs>
          </a:gsLst>
        </a:gradFill>
      </dgm:spPr>
      <dgm:t>
        <a:bodyPr/>
        <a:lstStyle/>
        <a:p>
          <a:pPr rtl="1"/>
          <a:r>
            <a:rPr lang="fa-IR" sz="1400" dirty="0">
              <a:latin typeface="IRANSans" panose="02040503050201020203" pitchFamily="18" charset="-78"/>
              <a:cs typeface="B Nazanin" panose="00000400000000000000" pitchFamily="2" charset="-78"/>
            </a:rPr>
            <a:t>دامنه‌ی میان‌چارکی</a:t>
          </a:r>
        </a:p>
      </dgm:t>
    </dgm:pt>
    <dgm:pt modelId="{B4400EF7-B6BC-40B6-B493-7E17EBCFCF2C}" type="parTrans" cxnId="{F321EACD-A8BA-4D75-9883-085ECA61C482}">
      <dgm:prSet/>
      <dgm:spPr/>
      <dgm:t>
        <a:bodyPr/>
        <a:lstStyle/>
        <a:p>
          <a:pPr rtl="1"/>
          <a:endParaRPr lang="fa-IR">
            <a:latin typeface="IRANSans" panose="02040503050201020203" pitchFamily="18" charset="-78"/>
            <a:cs typeface="B Nazanin" panose="00000400000000000000" pitchFamily="2" charset="-78"/>
          </a:endParaRPr>
        </a:p>
      </dgm:t>
    </dgm:pt>
    <dgm:pt modelId="{281994CC-F8F8-40C1-A7C8-B0A07B8817F9}" type="sibTrans" cxnId="{F321EACD-A8BA-4D75-9883-085ECA61C482}">
      <dgm:prSet/>
      <dgm:spPr/>
      <dgm:t>
        <a:bodyPr/>
        <a:lstStyle/>
        <a:p>
          <a:pPr rtl="1"/>
          <a:endParaRPr lang="fa-IR">
            <a:latin typeface="IRANSans" panose="02040503050201020203" pitchFamily="18" charset="-78"/>
            <a:cs typeface="B Nazanin" panose="00000400000000000000" pitchFamily="2" charset="-78"/>
          </a:endParaRPr>
        </a:p>
      </dgm:t>
    </dgm:pt>
    <dgm:pt modelId="{EE71B1A0-26AB-45DE-AEB8-63EA364C80F9}">
      <dgm:prSet phldrT="[Text]" custT="1"/>
      <dgm:spPr>
        <a:gradFill rotWithShape="0">
          <a:gsLst>
            <a:gs pos="0">
              <a:schemeClr val="accent1">
                <a:hueOff val="0"/>
                <a:satOff val="0"/>
                <a:tint val="100000"/>
                <a:shade val="100000"/>
                <a:satMod val="130000"/>
                <a:alpha val="90000"/>
                <a:lumMod val="69000"/>
              </a:schemeClr>
            </a:gs>
            <a:gs pos="100000">
              <a:schemeClr val="accent1">
                <a:hueOff val="0"/>
                <a:satOff val="0"/>
                <a:tint val="50000"/>
                <a:shade val="100000"/>
                <a:satMod val="350000"/>
                <a:alpha val="90000"/>
                <a:lumMod val="40000"/>
              </a:schemeClr>
            </a:gs>
          </a:gsLst>
        </a:gradFill>
      </dgm:spPr>
      <dgm:t>
        <a:bodyPr/>
        <a:lstStyle/>
        <a:p>
          <a:pPr rtl="1"/>
          <a:r>
            <a:rPr lang="fa-IR" sz="1400" dirty="0">
              <a:latin typeface="IRANSans" panose="02040503050201020203" pitchFamily="18" charset="-78"/>
              <a:cs typeface="B Nazanin" panose="00000400000000000000" pitchFamily="2" charset="-78"/>
            </a:rPr>
            <a:t>ضریب تغییرات</a:t>
          </a:r>
        </a:p>
      </dgm:t>
    </dgm:pt>
    <dgm:pt modelId="{42166A87-F96C-40B4-A5F0-0339B9BA1BF7}" type="parTrans" cxnId="{E9DF2393-EF1C-4C53-A98D-BBA059AC5E16}">
      <dgm:prSet/>
      <dgm:spPr/>
      <dgm:t>
        <a:bodyPr/>
        <a:lstStyle/>
        <a:p>
          <a:pPr rtl="1"/>
          <a:endParaRPr lang="fa-IR">
            <a:latin typeface="IRANSans" panose="02040503050201020203" pitchFamily="18" charset="-78"/>
            <a:cs typeface="B Nazanin" panose="00000400000000000000" pitchFamily="2" charset="-78"/>
          </a:endParaRPr>
        </a:p>
      </dgm:t>
    </dgm:pt>
    <dgm:pt modelId="{2AEC6E64-EE82-4990-8DFD-47133F9EB67C}" type="sibTrans" cxnId="{E9DF2393-EF1C-4C53-A98D-BBA059AC5E16}">
      <dgm:prSet/>
      <dgm:spPr/>
      <dgm:t>
        <a:bodyPr/>
        <a:lstStyle/>
        <a:p>
          <a:pPr rtl="1"/>
          <a:endParaRPr lang="fa-IR">
            <a:latin typeface="IRANSans" panose="02040503050201020203" pitchFamily="18" charset="-78"/>
            <a:cs typeface="B Nazanin" panose="00000400000000000000" pitchFamily="2" charset="-78"/>
          </a:endParaRPr>
        </a:p>
      </dgm:t>
    </dgm:pt>
    <dgm:pt modelId="{4802AFEA-D6BF-4435-9337-AEAAF82FE91D}">
      <dgm:prSet phldrT="[Text]" custT="1"/>
      <dgm:spPr>
        <a:gradFill rotWithShape="0">
          <a:gsLst>
            <a:gs pos="0">
              <a:schemeClr val="accent1">
                <a:hueOff val="0"/>
                <a:satOff val="0"/>
                <a:tint val="100000"/>
                <a:shade val="100000"/>
                <a:satMod val="130000"/>
                <a:alpha val="90000"/>
                <a:lumMod val="69000"/>
              </a:schemeClr>
            </a:gs>
            <a:gs pos="100000">
              <a:schemeClr val="accent1">
                <a:hueOff val="0"/>
                <a:satOff val="0"/>
                <a:tint val="50000"/>
                <a:shade val="100000"/>
                <a:satMod val="350000"/>
                <a:alpha val="90000"/>
                <a:lumMod val="40000"/>
              </a:schemeClr>
            </a:gs>
          </a:gsLst>
        </a:gradFill>
      </dgm:spPr>
      <dgm:t>
        <a:bodyPr/>
        <a:lstStyle/>
        <a:p>
          <a:pPr rtl="1"/>
          <a:r>
            <a:rPr lang="fa-IR" sz="1400" dirty="0">
              <a:latin typeface="IRANSans" panose="02040503050201020203" pitchFamily="18" charset="-78"/>
              <a:cs typeface="B Nazanin" panose="00000400000000000000" pitchFamily="2" charset="-78"/>
            </a:rPr>
            <a:t>دیرش</a:t>
          </a:r>
        </a:p>
      </dgm:t>
    </dgm:pt>
    <dgm:pt modelId="{6F5A433A-3519-4549-A33D-F8CB7B68CF7B}" type="parTrans" cxnId="{C8762A39-3EE0-43B4-B30D-2F3E56E07E8B}">
      <dgm:prSet/>
      <dgm:spPr/>
      <dgm:t>
        <a:bodyPr/>
        <a:lstStyle/>
        <a:p>
          <a:pPr rtl="1"/>
          <a:endParaRPr lang="fa-IR">
            <a:latin typeface="IRANSans" panose="02040503050201020203" pitchFamily="18" charset="-78"/>
            <a:cs typeface="B Nazanin" panose="00000400000000000000" pitchFamily="2" charset="-78"/>
          </a:endParaRPr>
        </a:p>
      </dgm:t>
    </dgm:pt>
    <dgm:pt modelId="{D0F1D3BA-3428-480E-B04D-23F95355FA7E}" type="sibTrans" cxnId="{C8762A39-3EE0-43B4-B30D-2F3E56E07E8B}">
      <dgm:prSet/>
      <dgm:spPr/>
      <dgm:t>
        <a:bodyPr/>
        <a:lstStyle/>
        <a:p>
          <a:pPr rtl="1"/>
          <a:endParaRPr lang="fa-IR">
            <a:latin typeface="IRANSans" panose="02040503050201020203" pitchFamily="18" charset="-78"/>
            <a:cs typeface="B Nazanin" panose="00000400000000000000" pitchFamily="2" charset="-78"/>
          </a:endParaRPr>
        </a:p>
      </dgm:t>
    </dgm:pt>
    <dgm:pt modelId="{B4608957-16BD-4D27-B20E-263F8C3281F6}">
      <dgm:prSet phldrT="[Text]" custT="1"/>
      <dgm:spPr>
        <a:gradFill rotWithShape="0">
          <a:gsLst>
            <a:gs pos="0">
              <a:schemeClr val="accent1">
                <a:hueOff val="0"/>
                <a:satOff val="0"/>
                <a:tint val="100000"/>
                <a:shade val="100000"/>
                <a:satMod val="130000"/>
                <a:alpha val="90000"/>
                <a:lumMod val="69000"/>
              </a:schemeClr>
            </a:gs>
            <a:gs pos="100000">
              <a:schemeClr val="accent1">
                <a:hueOff val="0"/>
                <a:satOff val="0"/>
                <a:tint val="50000"/>
                <a:shade val="100000"/>
                <a:satMod val="350000"/>
                <a:alpha val="90000"/>
                <a:lumMod val="40000"/>
              </a:schemeClr>
            </a:gs>
          </a:gsLst>
        </a:gradFill>
      </dgm:spPr>
      <dgm:t>
        <a:bodyPr/>
        <a:lstStyle/>
        <a:p>
          <a:pPr rtl="1"/>
          <a:r>
            <a:rPr lang="fa-IR" sz="1400" dirty="0">
              <a:latin typeface="IRANSans" panose="02040503050201020203" pitchFamily="18" charset="-78"/>
              <a:cs typeface="B Nazanin" panose="00000400000000000000" pitchFamily="2" charset="-78"/>
            </a:rPr>
            <a:t>تحدب</a:t>
          </a:r>
        </a:p>
      </dgm:t>
    </dgm:pt>
    <dgm:pt modelId="{3810E11D-D340-4B72-BA42-646FD5AE5F87}" type="parTrans" cxnId="{6F13B339-37D2-47DE-B46E-BFD8F4C3EEFE}">
      <dgm:prSet/>
      <dgm:spPr/>
      <dgm:t>
        <a:bodyPr/>
        <a:lstStyle/>
        <a:p>
          <a:pPr rtl="1"/>
          <a:endParaRPr lang="fa-IR">
            <a:latin typeface="IRANSans" panose="02040503050201020203" pitchFamily="18" charset="-78"/>
            <a:cs typeface="B Nazanin" panose="00000400000000000000" pitchFamily="2" charset="-78"/>
          </a:endParaRPr>
        </a:p>
      </dgm:t>
    </dgm:pt>
    <dgm:pt modelId="{C8D49C54-2448-4952-B22C-999DED23B32C}" type="sibTrans" cxnId="{6F13B339-37D2-47DE-B46E-BFD8F4C3EEFE}">
      <dgm:prSet/>
      <dgm:spPr/>
      <dgm:t>
        <a:bodyPr/>
        <a:lstStyle/>
        <a:p>
          <a:pPr rtl="1"/>
          <a:endParaRPr lang="fa-IR">
            <a:latin typeface="IRANSans" panose="02040503050201020203" pitchFamily="18" charset="-78"/>
            <a:cs typeface="B Nazanin" panose="00000400000000000000" pitchFamily="2" charset="-78"/>
          </a:endParaRPr>
        </a:p>
      </dgm:t>
    </dgm:pt>
    <dgm:pt modelId="{DA378F2B-9C11-4BAE-BC74-DBABB6C33598}">
      <dgm:prSet phldrT="[Text]" custT="1"/>
      <dgm:spPr>
        <a:gradFill rotWithShape="0">
          <a:gsLst>
            <a:gs pos="0">
              <a:schemeClr val="accent1">
                <a:hueOff val="0"/>
                <a:satOff val="0"/>
                <a:tint val="100000"/>
                <a:shade val="100000"/>
                <a:satMod val="130000"/>
                <a:alpha val="90000"/>
                <a:lumMod val="69000"/>
              </a:schemeClr>
            </a:gs>
            <a:gs pos="100000">
              <a:schemeClr val="accent1">
                <a:hueOff val="0"/>
                <a:satOff val="0"/>
                <a:tint val="50000"/>
                <a:shade val="100000"/>
                <a:satMod val="350000"/>
                <a:alpha val="90000"/>
                <a:lumMod val="40000"/>
              </a:schemeClr>
            </a:gs>
          </a:gsLst>
        </a:gradFill>
      </dgm:spPr>
      <dgm:t>
        <a:bodyPr/>
        <a:lstStyle/>
        <a:p>
          <a:pPr rtl="1"/>
          <a:r>
            <a:rPr lang="fa-IR" sz="1400" dirty="0">
              <a:latin typeface="IRANSans" panose="02040503050201020203" pitchFamily="18" charset="-78"/>
              <a:cs typeface="B Nazanin" panose="00000400000000000000" pitchFamily="2" charset="-78"/>
            </a:rPr>
            <a:t>ضریب بتا</a:t>
          </a:r>
        </a:p>
      </dgm:t>
    </dgm:pt>
    <dgm:pt modelId="{EA86273A-A06B-4671-A80C-1F9BE56D74A5}" type="parTrans" cxnId="{602D0FE2-E85F-4DD9-A063-70AD15B9E674}">
      <dgm:prSet/>
      <dgm:spPr/>
      <dgm:t>
        <a:bodyPr/>
        <a:lstStyle/>
        <a:p>
          <a:pPr rtl="1"/>
          <a:endParaRPr lang="fa-IR">
            <a:latin typeface="IRANSans" panose="02040503050201020203" pitchFamily="18" charset="-78"/>
            <a:cs typeface="B Nazanin" panose="00000400000000000000" pitchFamily="2" charset="-78"/>
          </a:endParaRPr>
        </a:p>
      </dgm:t>
    </dgm:pt>
    <dgm:pt modelId="{B320EED7-E08F-43A5-B3DC-057EC16E3C35}" type="sibTrans" cxnId="{602D0FE2-E85F-4DD9-A063-70AD15B9E674}">
      <dgm:prSet/>
      <dgm:spPr/>
      <dgm:t>
        <a:bodyPr/>
        <a:lstStyle/>
        <a:p>
          <a:pPr rtl="1"/>
          <a:endParaRPr lang="fa-IR">
            <a:latin typeface="IRANSans" panose="02040503050201020203" pitchFamily="18" charset="-78"/>
            <a:cs typeface="B Nazanin" panose="00000400000000000000" pitchFamily="2" charset="-78"/>
          </a:endParaRPr>
        </a:p>
      </dgm:t>
    </dgm:pt>
    <dgm:pt modelId="{B25004D7-C6AA-4204-9549-262323E3EB14}">
      <dgm:prSet phldrT="[Text]" custT="1"/>
      <dgm:spPr>
        <a:gradFill rotWithShape="0">
          <a:gsLst>
            <a:gs pos="0">
              <a:schemeClr val="accent1">
                <a:hueOff val="0"/>
                <a:satOff val="0"/>
                <a:tint val="100000"/>
                <a:shade val="100000"/>
                <a:satMod val="130000"/>
                <a:alpha val="90000"/>
                <a:lumMod val="69000"/>
              </a:schemeClr>
            </a:gs>
            <a:gs pos="100000">
              <a:schemeClr val="accent1">
                <a:hueOff val="0"/>
                <a:satOff val="0"/>
                <a:tint val="50000"/>
                <a:shade val="100000"/>
                <a:satMod val="350000"/>
                <a:alpha val="90000"/>
                <a:lumMod val="40000"/>
              </a:schemeClr>
            </a:gs>
          </a:gsLst>
        </a:gradFill>
      </dgm:spPr>
      <dgm:t>
        <a:bodyPr/>
        <a:lstStyle/>
        <a:p>
          <a:pPr rtl="1"/>
          <a:r>
            <a:rPr lang="fa-IR" sz="1400" dirty="0">
              <a:latin typeface="IRANSans" panose="02040503050201020203" pitchFamily="18" charset="-78"/>
              <a:cs typeface="B Nazanin" panose="00000400000000000000" pitchFamily="2" charset="-78"/>
            </a:rPr>
            <a:t>نیم‌واریانس و نیم‌بتا</a:t>
          </a:r>
        </a:p>
      </dgm:t>
    </dgm:pt>
    <dgm:pt modelId="{EC04DD09-4DDE-4BD7-9448-7CB9D9595206}" type="parTrans" cxnId="{D972823A-A32F-42C3-A4F7-0DCAD821E1C8}">
      <dgm:prSet/>
      <dgm:spPr/>
      <dgm:t>
        <a:bodyPr/>
        <a:lstStyle/>
        <a:p>
          <a:pPr rtl="1"/>
          <a:endParaRPr lang="fa-IR">
            <a:latin typeface="IRANSans" panose="02040503050201020203" pitchFamily="18" charset="-78"/>
            <a:cs typeface="B Nazanin" panose="00000400000000000000" pitchFamily="2" charset="-78"/>
          </a:endParaRPr>
        </a:p>
      </dgm:t>
    </dgm:pt>
    <dgm:pt modelId="{E1B11007-19FC-40D2-8A02-EB0BC0A4C00F}" type="sibTrans" cxnId="{D972823A-A32F-42C3-A4F7-0DCAD821E1C8}">
      <dgm:prSet/>
      <dgm:spPr/>
      <dgm:t>
        <a:bodyPr/>
        <a:lstStyle/>
        <a:p>
          <a:pPr rtl="1"/>
          <a:endParaRPr lang="fa-IR">
            <a:latin typeface="IRANSans" panose="02040503050201020203" pitchFamily="18" charset="-78"/>
            <a:cs typeface="B Nazanin" panose="00000400000000000000" pitchFamily="2" charset="-78"/>
          </a:endParaRPr>
        </a:p>
      </dgm:t>
    </dgm:pt>
    <dgm:pt modelId="{4B7A8A3F-C0A6-4847-86C6-FCEDF752C394}">
      <dgm:prSet phldrT="[Text]" custT="1"/>
      <dgm:spPr>
        <a:gradFill rotWithShape="0">
          <a:gsLst>
            <a:gs pos="0">
              <a:schemeClr val="accent1">
                <a:hueOff val="0"/>
                <a:satOff val="0"/>
                <a:tint val="100000"/>
                <a:shade val="100000"/>
                <a:satMod val="130000"/>
                <a:alpha val="90000"/>
                <a:lumMod val="69000"/>
              </a:schemeClr>
            </a:gs>
            <a:gs pos="100000">
              <a:schemeClr val="accent1">
                <a:hueOff val="0"/>
                <a:satOff val="0"/>
                <a:tint val="50000"/>
                <a:shade val="100000"/>
                <a:satMod val="350000"/>
                <a:alpha val="90000"/>
                <a:lumMod val="40000"/>
              </a:schemeClr>
            </a:gs>
          </a:gsLst>
        </a:gradFill>
      </dgm:spPr>
      <dgm:t>
        <a:bodyPr/>
        <a:lstStyle/>
        <a:p>
          <a:pPr rtl="1"/>
          <a:r>
            <a:rPr lang="fa-IR" sz="1400" dirty="0">
              <a:latin typeface="IRANSans" panose="02040503050201020203" pitchFamily="18" charset="-78"/>
              <a:cs typeface="B Nazanin" panose="00000400000000000000" pitchFamily="2" charset="-78"/>
            </a:rPr>
            <a:t>ارزش در معرض ریسک</a:t>
          </a:r>
        </a:p>
      </dgm:t>
    </dgm:pt>
    <dgm:pt modelId="{14115282-25A5-4B44-91AC-B7D44E68433E}" type="parTrans" cxnId="{9BF2918E-8D39-4BC9-B971-28E5FB02E5C7}">
      <dgm:prSet/>
      <dgm:spPr/>
      <dgm:t>
        <a:bodyPr/>
        <a:lstStyle/>
        <a:p>
          <a:pPr rtl="1"/>
          <a:endParaRPr lang="fa-IR">
            <a:latin typeface="IRANSans" panose="02040503050201020203" pitchFamily="18" charset="-78"/>
            <a:cs typeface="B Nazanin" panose="00000400000000000000" pitchFamily="2" charset="-78"/>
          </a:endParaRPr>
        </a:p>
      </dgm:t>
    </dgm:pt>
    <dgm:pt modelId="{A96B9AFE-E771-4293-A370-5E0D2C8701A8}" type="sibTrans" cxnId="{9BF2918E-8D39-4BC9-B971-28E5FB02E5C7}">
      <dgm:prSet/>
      <dgm:spPr/>
      <dgm:t>
        <a:bodyPr/>
        <a:lstStyle/>
        <a:p>
          <a:pPr rtl="1"/>
          <a:endParaRPr lang="fa-IR">
            <a:latin typeface="IRANSans" panose="02040503050201020203" pitchFamily="18" charset="-78"/>
            <a:cs typeface="B Nazanin" panose="00000400000000000000" pitchFamily="2" charset="-78"/>
          </a:endParaRPr>
        </a:p>
      </dgm:t>
    </dgm:pt>
    <dgm:pt modelId="{6A1C1CF3-E9D4-4461-A742-3E6B047046EC}">
      <dgm:prSet phldrT="[Text]" custT="1"/>
      <dgm:spPr>
        <a:gradFill rotWithShape="0">
          <a:gsLst>
            <a:gs pos="0">
              <a:schemeClr val="accent1">
                <a:hueOff val="0"/>
                <a:satOff val="0"/>
                <a:tint val="100000"/>
                <a:shade val="100000"/>
                <a:satMod val="130000"/>
                <a:alpha val="90000"/>
                <a:lumMod val="69000"/>
              </a:schemeClr>
            </a:gs>
            <a:gs pos="100000">
              <a:schemeClr val="accent1">
                <a:hueOff val="0"/>
                <a:satOff val="0"/>
                <a:tint val="50000"/>
                <a:shade val="100000"/>
                <a:satMod val="350000"/>
                <a:alpha val="90000"/>
                <a:lumMod val="40000"/>
              </a:schemeClr>
            </a:gs>
          </a:gsLst>
        </a:gradFill>
      </dgm:spPr>
      <dgm:t>
        <a:bodyPr/>
        <a:lstStyle/>
        <a:p>
          <a:pPr rtl="1"/>
          <a:r>
            <a:rPr lang="fa-IR" sz="1400" dirty="0">
              <a:latin typeface="IRANSans" panose="02040503050201020203" pitchFamily="18" charset="-78"/>
              <a:cs typeface="B Nazanin" panose="00000400000000000000" pitchFamily="2" charset="-78"/>
            </a:rPr>
            <a:t>ریزش مورد انتظار</a:t>
          </a:r>
        </a:p>
      </dgm:t>
    </dgm:pt>
    <dgm:pt modelId="{B4FDAC80-E0FD-4250-A983-7DF9C6D58254}" type="parTrans" cxnId="{B4BE6EA2-B0F8-4860-8C84-F4E993372765}">
      <dgm:prSet/>
      <dgm:spPr/>
      <dgm:t>
        <a:bodyPr/>
        <a:lstStyle/>
        <a:p>
          <a:pPr rtl="1"/>
          <a:endParaRPr lang="fa-IR">
            <a:latin typeface="IRANSans" panose="02040503050201020203" pitchFamily="18" charset="-78"/>
            <a:cs typeface="B Nazanin" panose="00000400000000000000" pitchFamily="2" charset="-78"/>
          </a:endParaRPr>
        </a:p>
      </dgm:t>
    </dgm:pt>
    <dgm:pt modelId="{524D5D2F-25DB-4FCE-8A3A-D52BA0F6CA98}" type="sibTrans" cxnId="{B4BE6EA2-B0F8-4860-8C84-F4E993372765}">
      <dgm:prSet/>
      <dgm:spPr/>
      <dgm:t>
        <a:bodyPr/>
        <a:lstStyle/>
        <a:p>
          <a:pPr rtl="1"/>
          <a:endParaRPr lang="fa-IR">
            <a:latin typeface="IRANSans" panose="02040503050201020203" pitchFamily="18" charset="-78"/>
            <a:cs typeface="B Nazanin" panose="00000400000000000000" pitchFamily="2" charset="-78"/>
          </a:endParaRPr>
        </a:p>
      </dgm:t>
    </dgm:pt>
    <dgm:pt modelId="{DB4A3CDD-4E3A-4A72-A1B8-43BEA13C703A}">
      <dgm:prSet phldrT="[Text]" custT="1"/>
      <dgm:spPr>
        <a:gradFill rotWithShape="0">
          <a:gsLst>
            <a:gs pos="0">
              <a:schemeClr val="accent1">
                <a:hueOff val="0"/>
                <a:satOff val="0"/>
                <a:tint val="100000"/>
                <a:shade val="100000"/>
                <a:satMod val="130000"/>
                <a:alpha val="90000"/>
                <a:lumMod val="69000"/>
              </a:schemeClr>
            </a:gs>
            <a:gs pos="100000">
              <a:schemeClr val="accent1">
                <a:hueOff val="0"/>
                <a:satOff val="0"/>
                <a:tint val="50000"/>
                <a:shade val="100000"/>
                <a:satMod val="350000"/>
                <a:alpha val="90000"/>
                <a:lumMod val="40000"/>
              </a:schemeClr>
            </a:gs>
          </a:gsLst>
        </a:gradFill>
      </dgm:spPr>
      <dgm:t>
        <a:bodyPr/>
        <a:lstStyle/>
        <a:p>
          <a:pPr rtl="1"/>
          <a:r>
            <a:rPr lang="fa-IR" sz="1400" dirty="0">
              <a:latin typeface="IRANSans" panose="02040503050201020203" pitchFamily="18" charset="-78"/>
              <a:cs typeface="B Nazanin" panose="00000400000000000000" pitchFamily="2" charset="-78"/>
            </a:rPr>
            <a:t>سنجه‌های طیفی</a:t>
          </a:r>
        </a:p>
      </dgm:t>
    </dgm:pt>
    <dgm:pt modelId="{3F5DC9C0-021C-4DB2-8244-8B8BBDEF8E74}" type="parTrans" cxnId="{1F39940A-8495-4283-A01E-D3245BADC9C1}">
      <dgm:prSet/>
      <dgm:spPr/>
      <dgm:t>
        <a:bodyPr/>
        <a:lstStyle/>
        <a:p>
          <a:pPr rtl="1"/>
          <a:endParaRPr lang="fa-IR">
            <a:latin typeface="IRANSans" panose="02040503050201020203" pitchFamily="18" charset="-78"/>
            <a:cs typeface="B Nazanin" panose="00000400000000000000" pitchFamily="2" charset="-78"/>
          </a:endParaRPr>
        </a:p>
      </dgm:t>
    </dgm:pt>
    <dgm:pt modelId="{E4B6DC91-CF6D-427E-B048-CEBFFB65573C}" type="sibTrans" cxnId="{1F39940A-8495-4283-A01E-D3245BADC9C1}">
      <dgm:prSet/>
      <dgm:spPr/>
      <dgm:t>
        <a:bodyPr/>
        <a:lstStyle/>
        <a:p>
          <a:pPr rtl="1"/>
          <a:endParaRPr lang="fa-IR">
            <a:latin typeface="IRANSans" panose="02040503050201020203" pitchFamily="18" charset="-78"/>
            <a:cs typeface="B Nazanin" panose="00000400000000000000" pitchFamily="2" charset="-78"/>
          </a:endParaRPr>
        </a:p>
      </dgm:t>
    </dgm:pt>
    <dgm:pt modelId="{EB10E217-B516-4154-B609-83285FFF4DFE}" type="pres">
      <dgm:prSet presAssocID="{B03FEEC4-BD42-4FA2-AFF5-06A3CBF58EBF}" presName="theList" presStyleCnt="0">
        <dgm:presLayoutVars>
          <dgm:dir val="rev"/>
          <dgm:animLvl val="lvl"/>
          <dgm:resizeHandles val="exact"/>
        </dgm:presLayoutVars>
      </dgm:prSet>
      <dgm:spPr/>
    </dgm:pt>
    <dgm:pt modelId="{EB628BD5-65EB-4827-88D9-A8C5337D6653}" type="pres">
      <dgm:prSet presAssocID="{29F5B089-C020-47A1-BA6E-C53ACFE01AFD}" presName="compNode" presStyleCnt="0"/>
      <dgm:spPr/>
    </dgm:pt>
    <dgm:pt modelId="{447DCBBE-19F0-4ACF-AD48-3B1A9F9E6D27}" type="pres">
      <dgm:prSet presAssocID="{29F5B089-C020-47A1-BA6E-C53ACFE01AFD}" presName="aNode" presStyleLbl="bgShp" presStyleIdx="0" presStyleCnt="3"/>
      <dgm:spPr/>
    </dgm:pt>
    <dgm:pt modelId="{108D3FC1-DB6F-4503-AD53-4BDD3EA4356E}" type="pres">
      <dgm:prSet presAssocID="{29F5B089-C020-47A1-BA6E-C53ACFE01AFD}" presName="textNode" presStyleLbl="bgShp" presStyleIdx="0" presStyleCnt="3"/>
      <dgm:spPr/>
    </dgm:pt>
    <dgm:pt modelId="{E7473FB1-1E2D-414A-A9B3-AA756E347246}" type="pres">
      <dgm:prSet presAssocID="{29F5B089-C020-47A1-BA6E-C53ACFE01AFD}" presName="compChildNode" presStyleCnt="0"/>
      <dgm:spPr/>
    </dgm:pt>
    <dgm:pt modelId="{0DD2B5BB-D51C-4447-BAC7-0B9C50617FB4}" type="pres">
      <dgm:prSet presAssocID="{29F5B089-C020-47A1-BA6E-C53ACFE01AFD}" presName="theInnerList" presStyleCnt="0"/>
      <dgm:spPr/>
    </dgm:pt>
    <dgm:pt modelId="{5D9425F7-B242-4F5E-8021-78E624AA6A6A}" type="pres">
      <dgm:prSet presAssocID="{10D6A351-883B-4D66-AB4E-DE2C9FFAC93F}" presName="childNode" presStyleLbl="node1" presStyleIdx="0" presStyleCnt="11">
        <dgm:presLayoutVars>
          <dgm:bulletEnabled val="1"/>
        </dgm:presLayoutVars>
      </dgm:prSet>
      <dgm:spPr/>
    </dgm:pt>
    <dgm:pt modelId="{E4400B28-6A99-4924-BE8A-FA67D36EA72E}" type="pres">
      <dgm:prSet presAssocID="{10D6A351-883B-4D66-AB4E-DE2C9FFAC93F}" presName="aSpace2" presStyleCnt="0"/>
      <dgm:spPr/>
    </dgm:pt>
    <dgm:pt modelId="{FD3ABAEE-6665-4B09-8C03-BA47CC8A7329}" type="pres">
      <dgm:prSet presAssocID="{B0FB14B4-47F3-487C-9551-0A5C65EEAE3E}" presName="childNode" presStyleLbl="node1" presStyleIdx="1" presStyleCnt="11">
        <dgm:presLayoutVars>
          <dgm:bulletEnabled val="1"/>
        </dgm:presLayoutVars>
      </dgm:prSet>
      <dgm:spPr/>
    </dgm:pt>
    <dgm:pt modelId="{AF789B76-E1FD-4584-B9C2-F9C694BF9053}" type="pres">
      <dgm:prSet presAssocID="{B0FB14B4-47F3-487C-9551-0A5C65EEAE3E}" presName="aSpace2" presStyleCnt="0"/>
      <dgm:spPr/>
    </dgm:pt>
    <dgm:pt modelId="{5F99CB1E-7FC8-4305-AAEC-39F99E0FE8B3}" type="pres">
      <dgm:prSet presAssocID="{892659CC-4C1C-42FE-9C60-44221E6D4EA6}" presName="childNode" presStyleLbl="node1" presStyleIdx="2" presStyleCnt="11">
        <dgm:presLayoutVars>
          <dgm:bulletEnabled val="1"/>
        </dgm:presLayoutVars>
      </dgm:prSet>
      <dgm:spPr/>
    </dgm:pt>
    <dgm:pt modelId="{EA6A0B1C-D489-422D-97DD-71A7186601CF}" type="pres">
      <dgm:prSet presAssocID="{892659CC-4C1C-42FE-9C60-44221E6D4EA6}" presName="aSpace2" presStyleCnt="0"/>
      <dgm:spPr/>
    </dgm:pt>
    <dgm:pt modelId="{BE8335A5-90C6-4C26-A367-B2E01DCFAD5D}" type="pres">
      <dgm:prSet presAssocID="{EE71B1A0-26AB-45DE-AEB8-63EA364C80F9}" presName="childNode" presStyleLbl="node1" presStyleIdx="3" presStyleCnt="11">
        <dgm:presLayoutVars>
          <dgm:bulletEnabled val="1"/>
        </dgm:presLayoutVars>
      </dgm:prSet>
      <dgm:spPr/>
    </dgm:pt>
    <dgm:pt modelId="{893ADF51-C842-41B8-B87E-BDCE9EFD39B8}" type="pres">
      <dgm:prSet presAssocID="{29F5B089-C020-47A1-BA6E-C53ACFE01AFD}" presName="aSpace" presStyleCnt="0"/>
      <dgm:spPr/>
    </dgm:pt>
    <dgm:pt modelId="{A65C43F1-20F1-423C-8B83-248F6E0AEB07}" type="pres">
      <dgm:prSet presAssocID="{45235256-D067-4271-BB39-BA3EC220D0B7}" presName="compNode" presStyleCnt="0"/>
      <dgm:spPr/>
    </dgm:pt>
    <dgm:pt modelId="{CBE739A8-E134-4CB8-9D4B-F712BF87F752}" type="pres">
      <dgm:prSet presAssocID="{45235256-D067-4271-BB39-BA3EC220D0B7}" presName="aNode" presStyleLbl="bgShp" presStyleIdx="1" presStyleCnt="3"/>
      <dgm:spPr/>
    </dgm:pt>
    <dgm:pt modelId="{37AE32A8-94ED-422A-9D15-961F39FCC8DE}" type="pres">
      <dgm:prSet presAssocID="{45235256-D067-4271-BB39-BA3EC220D0B7}" presName="textNode" presStyleLbl="bgShp" presStyleIdx="1" presStyleCnt="3"/>
      <dgm:spPr/>
    </dgm:pt>
    <dgm:pt modelId="{F8C9995C-8E3E-4393-9F60-1F050C9EB2CC}" type="pres">
      <dgm:prSet presAssocID="{45235256-D067-4271-BB39-BA3EC220D0B7}" presName="compChildNode" presStyleCnt="0"/>
      <dgm:spPr/>
    </dgm:pt>
    <dgm:pt modelId="{8A60EB9B-C1C3-4F6E-A311-B5D35F36E9FD}" type="pres">
      <dgm:prSet presAssocID="{45235256-D067-4271-BB39-BA3EC220D0B7}" presName="theInnerList" presStyleCnt="0"/>
      <dgm:spPr/>
    </dgm:pt>
    <dgm:pt modelId="{6749774E-ED5E-4331-B916-3E8CF711819F}" type="pres">
      <dgm:prSet presAssocID="{4802AFEA-D6BF-4435-9337-AEAAF82FE91D}" presName="childNode" presStyleLbl="node1" presStyleIdx="4" presStyleCnt="11">
        <dgm:presLayoutVars>
          <dgm:bulletEnabled val="1"/>
        </dgm:presLayoutVars>
      </dgm:prSet>
      <dgm:spPr/>
    </dgm:pt>
    <dgm:pt modelId="{ADB2F7C2-3E15-4475-BE4B-424398DDC599}" type="pres">
      <dgm:prSet presAssocID="{4802AFEA-D6BF-4435-9337-AEAAF82FE91D}" presName="aSpace2" presStyleCnt="0"/>
      <dgm:spPr/>
    </dgm:pt>
    <dgm:pt modelId="{E5AC3CB5-D31A-4E85-B964-E2114D756357}" type="pres">
      <dgm:prSet presAssocID="{B4608957-16BD-4D27-B20E-263F8C3281F6}" presName="childNode" presStyleLbl="node1" presStyleIdx="5" presStyleCnt="11">
        <dgm:presLayoutVars>
          <dgm:bulletEnabled val="1"/>
        </dgm:presLayoutVars>
      </dgm:prSet>
      <dgm:spPr/>
    </dgm:pt>
    <dgm:pt modelId="{F93CC81C-23DD-431B-972A-FEE5BEEB890B}" type="pres">
      <dgm:prSet presAssocID="{B4608957-16BD-4D27-B20E-263F8C3281F6}" presName="aSpace2" presStyleCnt="0"/>
      <dgm:spPr/>
    </dgm:pt>
    <dgm:pt modelId="{E3F7E25F-C3DA-48C8-BD88-8F62387C952B}" type="pres">
      <dgm:prSet presAssocID="{DA378F2B-9C11-4BAE-BC74-DBABB6C33598}" presName="childNode" presStyleLbl="node1" presStyleIdx="6" presStyleCnt="11">
        <dgm:presLayoutVars>
          <dgm:bulletEnabled val="1"/>
        </dgm:presLayoutVars>
      </dgm:prSet>
      <dgm:spPr/>
    </dgm:pt>
    <dgm:pt modelId="{DD01C9CC-E1FD-4A69-9D73-25B961D5FCC8}" type="pres">
      <dgm:prSet presAssocID="{45235256-D067-4271-BB39-BA3EC220D0B7}" presName="aSpace" presStyleCnt="0"/>
      <dgm:spPr/>
    </dgm:pt>
    <dgm:pt modelId="{B9BEFDD4-F65B-46D1-8F23-00A723A49E88}" type="pres">
      <dgm:prSet presAssocID="{F475BC23-2EE4-4FF2-A798-32AFA96F15A4}" presName="compNode" presStyleCnt="0"/>
      <dgm:spPr/>
    </dgm:pt>
    <dgm:pt modelId="{56BBDADB-09BC-4B86-B052-0EDAB6A2F620}" type="pres">
      <dgm:prSet presAssocID="{F475BC23-2EE4-4FF2-A798-32AFA96F15A4}" presName="aNode" presStyleLbl="bgShp" presStyleIdx="2" presStyleCnt="3"/>
      <dgm:spPr/>
    </dgm:pt>
    <dgm:pt modelId="{C0F2C6B3-0D92-456A-9371-B1A9B2C578D9}" type="pres">
      <dgm:prSet presAssocID="{F475BC23-2EE4-4FF2-A798-32AFA96F15A4}" presName="textNode" presStyleLbl="bgShp" presStyleIdx="2" presStyleCnt="3"/>
      <dgm:spPr/>
    </dgm:pt>
    <dgm:pt modelId="{9234C830-9ACE-434D-8A41-BA45BDB39F56}" type="pres">
      <dgm:prSet presAssocID="{F475BC23-2EE4-4FF2-A798-32AFA96F15A4}" presName="compChildNode" presStyleCnt="0"/>
      <dgm:spPr/>
    </dgm:pt>
    <dgm:pt modelId="{7A5A1622-8552-464F-9D07-B6E6E85ADA96}" type="pres">
      <dgm:prSet presAssocID="{F475BC23-2EE4-4FF2-A798-32AFA96F15A4}" presName="theInnerList" presStyleCnt="0"/>
      <dgm:spPr/>
    </dgm:pt>
    <dgm:pt modelId="{B7AD5904-92CB-42E0-B7E8-30872872BB2C}" type="pres">
      <dgm:prSet presAssocID="{B25004D7-C6AA-4204-9549-262323E3EB14}" presName="childNode" presStyleLbl="node1" presStyleIdx="7" presStyleCnt="11">
        <dgm:presLayoutVars>
          <dgm:bulletEnabled val="1"/>
        </dgm:presLayoutVars>
      </dgm:prSet>
      <dgm:spPr/>
    </dgm:pt>
    <dgm:pt modelId="{3F4762EA-F9C8-48CB-A28D-5B769954A6B2}" type="pres">
      <dgm:prSet presAssocID="{B25004D7-C6AA-4204-9549-262323E3EB14}" presName="aSpace2" presStyleCnt="0"/>
      <dgm:spPr/>
    </dgm:pt>
    <dgm:pt modelId="{3B7EF9C0-D27A-4FAC-BB8F-1D7807161326}" type="pres">
      <dgm:prSet presAssocID="{4B7A8A3F-C0A6-4847-86C6-FCEDF752C394}" presName="childNode" presStyleLbl="node1" presStyleIdx="8" presStyleCnt="11">
        <dgm:presLayoutVars>
          <dgm:bulletEnabled val="1"/>
        </dgm:presLayoutVars>
      </dgm:prSet>
      <dgm:spPr/>
    </dgm:pt>
    <dgm:pt modelId="{74923C2C-F79A-4E8A-9CF2-736E2F26D2D2}" type="pres">
      <dgm:prSet presAssocID="{4B7A8A3F-C0A6-4847-86C6-FCEDF752C394}" presName="aSpace2" presStyleCnt="0"/>
      <dgm:spPr/>
    </dgm:pt>
    <dgm:pt modelId="{B5F65438-F943-4133-AA68-315D53BF782B}" type="pres">
      <dgm:prSet presAssocID="{6A1C1CF3-E9D4-4461-A742-3E6B047046EC}" presName="childNode" presStyleLbl="node1" presStyleIdx="9" presStyleCnt="11">
        <dgm:presLayoutVars>
          <dgm:bulletEnabled val="1"/>
        </dgm:presLayoutVars>
      </dgm:prSet>
      <dgm:spPr/>
    </dgm:pt>
    <dgm:pt modelId="{5AC5B4E4-B38B-4044-9963-788EC6DD2398}" type="pres">
      <dgm:prSet presAssocID="{6A1C1CF3-E9D4-4461-A742-3E6B047046EC}" presName="aSpace2" presStyleCnt="0"/>
      <dgm:spPr/>
    </dgm:pt>
    <dgm:pt modelId="{A380DD32-EF54-48C9-B15F-8991A87ADC4D}" type="pres">
      <dgm:prSet presAssocID="{DB4A3CDD-4E3A-4A72-A1B8-43BEA13C703A}" presName="childNode" presStyleLbl="node1" presStyleIdx="10" presStyleCnt="11">
        <dgm:presLayoutVars>
          <dgm:bulletEnabled val="1"/>
        </dgm:presLayoutVars>
      </dgm:prSet>
      <dgm:spPr/>
    </dgm:pt>
  </dgm:ptLst>
  <dgm:cxnLst>
    <dgm:cxn modelId="{F120F302-A9A7-4FFD-86B2-F4D5D37DDD16}" srcId="{B03FEEC4-BD42-4FA2-AFF5-06A3CBF58EBF}" destId="{29F5B089-C020-47A1-BA6E-C53ACFE01AFD}" srcOrd="0" destOrd="0" parTransId="{A85AC2BB-83FA-45F3-978D-E891BA88757B}" sibTransId="{6BA38F68-82C0-4F02-82B2-1892C3DFE91E}"/>
    <dgm:cxn modelId="{1F39940A-8495-4283-A01E-D3245BADC9C1}" srcId="{F475BC23-2EE4-4FF2-A798-32AFA96F15A4}" destId="{DB4A3CDD-4E3A-4A72-A1B8-43BEA13C703A}" srcOrd="3" destOrd="0" parTransId="{3F5DC9C0-021C-4DB2-8244-8B8BBDEF8E74}" sibTransId="{E4B6DC91-CF6D-427E-B048-CEBFFB65573C}"/>
    <dgm:cxn modelId="{B070C50E-AA5A-4639-A8F5-6A10582AD806}" type="presOf" srcId="{45235256-D067-4271-BB39-BA3EC220D0B7}" destId="{CBE739A8-E134-4CB8-9D4B-F712BF87F752}" srcOrd="0" destOrd="0" presId="urn:microsoft.com/office/officeart/2005/8/layout/lProcess2"/>
    <dgm:cxn modelId="{69F3AF20-6C0D-4160-A4C4-45525BD61DFE}" type="presOf" srcId="{6A1C1CF3-E9D4-4461-A742-3E6B047046EC}" destId="{B5F65438-F943-4133-AA68-315D53BF782B}" srcOrd="0" destOrd="0" presId="urn:microsoft.com/office/officeart/2005/8/layout/lProcess2"/>
    <dgm:cxn modelId="{5C4C962B-F7E4-4F40-B6B1-17C2D9EA6615}" type="presOf" srcId="{F475BC23-2EE4-4FF2-A798-32AFA96F15A4}" destId="{C0F2C6B3-0D92-456A-9371-B1A9B2C578D9}" srcOrd="1" destOrd="0" presId="urn:microsoft.com/office/officeart/2005/8/layout/lProcess2"/>
    <dgm:cxn modelId="{C8762A39-3EE0-43B4-B30D-2F3E56E07E8B}" srcId="{45235256-D067-4271-BB39-BA3EC220D0B7}" destId="{4802AFEA-D6BF-4435-9337-AEAAF82FE91D}" srcOrd="0" destOrd="0" parTransId="{6F5A433A-3519-4549-A33D-F8CB7B68CF7B}" sibTransId="{D0F1D3BA-3428-480E-B04D-23F95355FA7E}"/>
    <dgm:cxn modelId="{6F13B339-37D2-47DE-B46E-BFD8F4C3EEFE}" srcId="{45235256-D067-4271-BB39-BA3EC220D0B7}" destId="{B4608957-16BD-4D27-B20E-263F8C3281F6}" srcOrd="1" destOrd="0" parTransId="{3810E11D-D340-4B72-BA42-646FD5AE5F87}" sibTransId="{C8D49C54-2448-4952-B22C-999DED23B32C}"/>
    <dgm:cxn modelId="{D972823A-A32F-42C3-A4F7-0DCAD821E1C8}" srcId="{F475BC23-2EE4-4FF2-A798-32AFA96F15A4}" destId="{B25004D7-C6AA-4204-9549-262323E3EB14}" srcOrd="0" destOrd="0" parTransId="{EC04DD09-4DDE-4BD7-9448-7CB9D9595206}" sibTransId="{E1B11007-19FC-40D2-8A02-EB0BC0A4C00F}"/>
    <dgm:cxn modelId="{B683C83E-E55B-46A2-8592-9E7F1129DDFB}" type="presOf" srcId="{B03FEEC4-BD42-4FA2-AFF5-06A3CBF58EBF}" destId="{EB10E217-B516-4154-B609-83285FFF4DFE}" srcOrd="0" destOrd="0" presId="urn:microsoft.com/office/officeart/2005/8/layout/lProcess2"/>
    <dgm:cxn modelId="{3047CB60-8D2B-4173-8AF3-37249CBACA87}" srcId="{29F5B089-C020-47A1-BA6E-C53ACFE01AFD}" destId="{10D6A351-883B-4D66-AB4E-DE2C9FFAC93F}" srcOrd="0" destOrd="0" parTransId="{3733719A-6E56-4CC0-94B8-166C613E7C3A}" sibTransId="{9791C711-5DCC-4C82-BB84-C54204B45D7E}"/>
    <dgm:cxn modelId="{55DD4C4B-429F-4285-B5F5-75A2B544E15B}" srcId="{B03FEEC4-BD42-4FA2-AFF5-06A3CBF58EBF}" destId="{F475BC23-2EE4-4FF2-A798-32AFA96F15A4}" srcOrd="2" destOrd="0" parTransId="{01DCFC0A-E82A-4141-9695-23BEFE753FE1}" sibTransId="{DD7247CE-05C9-4A1D-A3F7-67BBABDDAB4E}"/>
    <dgm:cxn modelId="{385E3E4F-5FA6-49E3-9AB2-0A0459AB8B79}" type="presOf" srcId="{29F5B089-C020-47A1-BA6E-C53ACFE01AFD}" destId="{108D3FC1-DB6F-4503-AD53-4BDD3EA4356E}" srcOrd="1" destOrd="0" presId="urn:microsoft.com/office/officeart/2005/8/layout/lProcess2"/>
    <dgm:cxn modelId="{0731F050-9F16-47A2-B6D8-D7B784A55929}" type="presOf" srcId="{F475BC23-2EE4-4FF2-A798-32AFA96F15A4}" destId="{56BBDADB-09BC-4B86-B052-0EDAB6A2F620}" srcOrd="0" destOrd="0" presId="urn:microsoft.com/office/officeart/2005/8/layout/lProcess2"/>
    <dgm:cxn modelId="{C78AA572-D7A0-48AB-A7F5-735D92F64399}" type="presOf" srcId="{B0FB14B4-47F3-487C-9551-0A5C65EEAE3E}" destId="{FD3ABAEE-6665-4B09-8C03-BA47CC8A7329}" srcOrd="0" destOrd="0" presId="urn:microsoft.com/office/officeart/2005/8/layout/lProcess2"/>
    <dgm:cxn modelId="{74468377-992B-4C2A-B29D-711C0B6D3810}" type="presOf" srcId="{B25004D7-C6AA-4204-9549-262323E3EB14}" destId="{B7AD5904-92CB-42E0-B7E8-30872872BB2C}" srcOrd="0" destOrd="0" presId="urn:microsoft.com/office/officeart/2005/8/layout/lProcess2"/>
    <dgm:cxn modelId="{A2C1A65A-97FA-4181-AD58-851C52AA9353}" type="presOf" srcId="{4B7A8A3F-C0A6-4847-86C6-FCEDF752C394}" destId="{3B7EF9C0-D27A-4FAC-BB8F-1D7807161326}" srcOrd="0" destOrd="0" presId="urn:microsoft.com/office/officeart/2005/8/layout/lProcess2"/>
    <dgm:cxn modelId="{059A0B89-0DCC-40AF-B124-DC7A7ADDCE48}" srcId="{B03FEEC4-BD42-4FA2-AFF5-06A3CBF58EBF}" destId="{45235256-D067-4271-BB39-BA3EC220D0B7}" srcOrd="1" destOrd="0" parTransId="{F4ECF28A-7D26-4B25-90A7-E76F150A8A0B}" sibTransId="{D82707F2-F034-4677-95BF-39F51020E969}"/>
    <dgm:cxn modelId="{9BF2918E-8D39-4BC9-B971-28E5FB02E5C7}" srcId="{F475BC23-2EE4-4FF2-A798-32AFA96F15A4}" destId="{4B7A8A3F-C0A6-4847-86C6-FCEDF752C394}" srcOrd="1" destOrd="0" parTransId="{14115282-25A5-4B44-91AC-B7D44E68433E}" sibTransId="{A96B9AFE-E771-4293-A370-5E0D2C8701A8}"/>
    <dgm:cxn modelId="{E9DF2393-EF1C-4C53-A98D-BBA059AC5E16}" srcId="{29F5B089-C020-47A1-BA6E-C53ACFE01AFD}" destId="{EE71B1A0-26AB-45DE-AEB8-63EA364C80F9}" srcOrd="3" destOrd="0" parTransId="{42166A87-F96C-40B4-A5F0-0339B9BA1BF7}" sibTransId="{2AEC6E64-EE82-4990-8DFD-47133F9EB67C}"/>
    <dgm:cxn modelId="{A605F6A0-3756-4DCB-AA1C-202241917067}" type="presOf" srcId="{892659CC-4C1C-42FE-9C60-44221E6D4EA6}" destId="{5F99CB1E-7FC8-4305-AAEC-39F99E0FE8B3}" srcOrd="0" destOrd="0" presId="urn:microsoft.com/office/officeart/2005/8/layout/lProcess2"/>
    <dgm:cxn modelId="{B4BE6EA2-B0F8-4860-8C84-F4E993372765}" srcId="{F475BC23-2EE4-4FF2-A798-32AFA96F15A4}" destId="{6A1C1CF3-E9D4-4461-A742-3E6B047046EC}" srcOrd="2" destOrd="0" parTransId="{B4FDAC80-E0FD-4250-A983-7DF9C6D58254}" sibTransId="{524D5D2F-25DB-4FCE-8A3A-D52BA0F6CA98}"/>
    <dgm:cxn modelId="{13E195A5-FE99-4C38-AEF6-16FB818FBE48}" type="presOf" srcId="{B4608957-16BD-4D27-B20E-263F8C3281F6}" destId="{E5AC3CB5-D31A-4E85-B964-E2114D756357}" srcOrd="0" destOrd="0" presId="urn:microsoft.com/office/officeart/2005/8/layout/lProcess2"/>
    <dgm:cxn modelId="{9B4389AC-3F38-4A2D-8341-6AA0C699EE07}" type="presOf" srcId="{DB4A3CDD-4E3A-4A72-A1B8-43BEA13C703A}" destId="{A380DD32-EF54-48C9-B15F-8991A87ADC4D}" srcOrd="0" destOrd="0" presId="urn:microsoft.com/office/officeart/2005/8/layout/lProcess2"/>
    <dgm:cxn modelId="{02F1A6C3-FE2B-4D34-8D14-F6049A5C06BC}" type="presOf" srcId="{29F5B089-C020-47A1-BA6E-C53ACFE01AFD}" destId="{447DCBBE-19F0-4ACF-AD48-3B1A9F9E6D27}" srcOrd="0" destOrd="0" presId="urn:microsoft.com/office/officeart/2005/8/layout/lProcess2"/>
    <dgm:cxn modelId="{32FCB7C4-F8AD-4B59-99C7-3B30F7B1698D}" type="presOf" srcId="{DA378F2B-9C11-4BAE-BC74-DBABB6C33598}" destId="{E3F7E25F-C3DA-48C8-BD88-8F62387C952B}" srcOrd="0" destOrd="0" presId="urn:microsoft.com/office/officeart/2005/8/layout/lProcess2"/>
    <dgm:cxn modelId="{B13DFCC6-0625-42C8-9644-E246E9DF0587}" srcId="{29F5B089-C020-47A1-BA6E-C53ACFE01AFD}" destId="{B0FB14B4-47F3-487C-9551-0A5C65EEAE3E}" srcOrd="1" destOrd="0" parTransId="{D35C45B1-21AE-4BD7-AFC2-A39BACBD29B6}" sibTransId="{DB47D4BA-C2E2-4CCF-BAD8-4A260AEEFA20}"/>
    <dgm:cxn modelId="{F321EACD-A8BA-4D75-9883-085ECA61C482}" srcId="{29F5B089-C020-47A1-BA6E-C53ACFE01AFD}" destId="{892659CC-4C1C-42FE-9C60-44221E6D4EA6}" srcOrd="2" destOrd="0" parTransId="{B4400EF7-B6BC-40B6-B493-7E17EBCFCF2C}" sibTransId="{281994CC-F8F8-40C1-A7C8-B0A07B8817F9}"/>
    <dgm:cxn modelId="{81B75BD5-D80B-4F24-AC64-0171054A02AE}" type="presOf" srcId="{45235256-D067-4271-BB39-BA3EC220D0B7}" destId="{37AE32A8-94ED-422A-9D15-961F39FCC8DE}" srcOrd="1" destOrd="0" presId="urn:microsoft.com/office/officeart/2005/8/layout/lProcess2"/>
    <dgm:cxn modelId="{B6E654DF-0388-4D57-B359-890D7C9E4ED6}" type="presOf" srcId="{EE71B1A0-26AB-45DE-AEB8-63EA364C80F9}" destId="{BE8335A5-90C6-4C26-A367-B2E01DCFAD5D}" srcOrd="0" destOrd="0" presId="urn:microsoft.com/office/officeart/2005/8/layout/lProcess2"/>
    <dgm:cxn modelId="{9C011CE0-538D-4CA9-BFF9-5E9AB636101B}" type="presOf" srcId="{4802AFEA-D6BF-4435-9337-AEAAF82FE91D}" destId="{6749774E-ED5E-4331-B916-3E8CF711819F}" srcOrd="0" destOrd="0" presId="urn:microsoft.com/office/officeart/2005/8/layout/lProcess2"/>
    <dgm:cxn modelId="{602D0FE2-E85F-4DD9-A063-70AD15B9E674}" srcId="{45235256-D067-4271-BB39-BA3EC220D0B7}" destId="{DA378F2B-9C11-4BAE-BC74-DBABB6C33598}" srcOrd="2" destOrd="0" parTransId="{EA86273A-A06B-4671-A80C-1F9BE56D74A5}" sibTransId="{B320EED7-E08F-43A5-B3DC-057EC16E3C35}"/>
    <dgm:cxn modelId="{23586BEE-6FDA-42D2-AE9B-3B6528916ABB}" type="presOf" srcId="{10D6A351-883B-4D66-AB4E-DE2C9FFAC93F}" destId="{5D9425F7-B242-4F5E-8021-78E624AA6A6A}" srcOrd="0" destOrd="0" presId="urn:microsoft.com/office/officeart/2005/8/layout/lProcess2"/>
    <dgm:cxn modelId="{29F6BAF3-1CB4-400B-9A43-37ACD215D814}" type="presParOf" srcId="{EB10E217-B516-4154-B609-83285FFF4DFE}" destId="{EB628BD5-65EB-4827-88D9-A8C5337D6653}" srcOrd="0" destOrd="0" presId="urn:microsoft.com/office/officeart/2005/8/layout/lProcess2"/>
    <dgm:cxn modelId="{10CC71A0-82E2-4BB8-97E4-D80EA64EE93D}" type="presParOf" srcId="{EB628BD5-65EB-4827-88D9-A8C5337D6653}" destId="{447DCBBE-19F0-4ACF-AD48-3B1A9F9E6D27}" srcOrd="0" destOrd="0" presId="urn:microsoft.com/office/officeart/2005/8/layout/lProcess2"/>
    <dgm:cxn modelId="{84DEB551-07FA-4CA0-BD85-6D6473312572}" type="presParOf" srcId="{EB628BD5-65EB-4827-88D9-A8C5337D6653}" destId="{108D3FC1-DB6F-4503-AD53-4BDD3EA4356E}" srcOrd="1" destOrd="0" presId="urn:microsoft.com/office/officeart/2005/8/layout/lProcess2"/>
    <dgm:cxn modelId="{306AE763-5E81-41C1-94A4-E4A6959D56FE}" type="presParOf" srcId="{EB628BD5-65EB-4827-88D9-A8C5337D6653}" destId="{E7473FB1-1E2D-414A-A9B3-AA756E347246}" srcOrd="2" destOrd="0" presId="urn:microsoft.com/office/officeart/2005/8/layout/lProcess2"/>
    <dgm:cxn modelId="{D37F5B55-1823-42A4-9689-4D0FD4AC87A4}" type="presParOf" srcId="{E7473FB1-1E2D-414A-A9B3-AA756E347246}" destId="{0DD2B5BB-D51C-4447-BAC7-0B9C50617FB4}" srcOrd="0" destOrd="0" presId="urn:microsoft.com/office/officeart/2005/8/layout/lProcess2"/>
    <dgm:cxn modelId="{0F288EEE-76E5-4713-8828-B3B073BAD16E}" type="presParOf" srcId="{0DD2B5BB-D51C-4447-BAC7-0B9C50617FB4}" destId="{5D9425F7-B242-4F5E-8021-78E624AA6A6A}" srcOrd="0" destOrd="0" presId="urn:microsoft.com/office/officeart/2005/8/layout/lProcess2"/>
    <dgm:cxn modelId="{48F46164-F0C7-4569-8E6E-24F99D47C464}" type="presParOf" srcId="{0DD2B5BB-D51C-4447-BAC7-0B9C50617FB4}" destId="{E4400B28-6A99-4924-BE8A-FA67D36EA72E}" srcOrd="1" destOrd="0" presId="urn:microsoft.com/office/officeart/2005/8/layout/lProcess2"/>
    <dgm:cxn modelId="{57744FE9-FA72-4020-A051-5F4FC193A99A}" type="presParOf" srcId="{0DD2B5BB-D51C-4447-BAC7-0B9C50617FB4}" destId="{FD3ABAEE-6665-4B09-8C03-BA47CC8A7329}" srcOrd="2" destOrd="0" presId="urn:microsoft.com/office/officeart/2005/8/layout/lProcess2"/>
    <dgm:cxn modelId="{490328E6-CDCD-4FA9-806F-6505CA3855DB}" type="presParOf" srcId="{0DD2B5BB-D51C-4447-BAC7-0B9C50617FB4}" destId="{AF789B76-E1FD-4584-B9C2-F9C694BF9053}" srcOrd="3" destOrd="0" presId="urn:microsoft.com/office/officeart/2005/8/layout/lProcess2"/>
    <dgm:cxn modelId="{B6509258-242B-43CA-A8F0-16FDEAA61FC1}" type="presParOf" srcId="{0DD2B5BB-D51C-4447-BAC7-0B9C50617FB4}" destId="{5F99CB1E-7FC8-4305-AAEC-39F99E0FE8B3}" srcOrd="4" destOrd="0" presId="urn:microsoft.com/office/officeart/2005/8/layout/lProcess2"/>
    <dgm:cxn modelId="{5E68C90B-DFBD-4566-BB86-6C256EFAEC98}" type="presParOf" srcId="{0DD2B5BB-D51C-4447-BAC7-0B9C50617FB4}" destId="{EA6A0B1C-D489-422D-97DD-71A7186601CF}" srcOrd="5" destOrd="0" presId="urn:microsoft.com/office/officeart/2005/8/layout/lProcess2"/>
    <dgm:cxn modelId="{76286C9B-9F76-40A2-A742-9A9EAAAC18EA}" type="presParOf" srcId="{0DD2B5BB-D51C-4447-BAC7-0B9C50617FB4}" destId="{BE8335A5-90C6-4C26-A367-B2E01DCFAD5D}" srcOrd="6" destOrd="0" presId="urn:microsoft.com/office/officeart/2005/8/layout/lProcess2"/>
    <dgm:cxn modelId="{99911110-7DC2-4BB6-B751-F3B724FD3DD7}" type="presParOf" srcId="{EB10E217-B516-4154-B609-83285FFF4DFE}" destId="{893ADF51-C842-41B8-B87E-BDCE9EFD39B8}" srcOrd="1" destOrd="0" presId="urn:microsoft.com/office/officeart/2005/8/layout/lProcess2"/>
    <dgm:cxn modelId="{759ADA7E-2D8B-4D62-ABF0-0F392E6E3BFB}" type="presParOf" srcId="{EB10E217-B516-4154-B609-83285FFF4DFE}" destId="{A65C43F1-20F1-423C-8B83-248F6E0AEB07}" srcOrd="2" destOrd="0" presId="urn:microsoft.com/office/officeart/2005/8/layout/lProcess2"/>
    <dgm:cxn modelId="{C05631C3-788C-4442-A5BD-85E597CBA1C0}" type="presParOf" srcId="{A65C43F1-20F1-423C-8B83-248F6E0AEB07}" destId="{CBE739A8-E134-4CB8-9D4B-F712BF87F752}" srcOrd="0" destOrd="0" presId="urn:microsoft.com/office/officeart/2005/8/layout/lProcess2"/>
    <dgm:cxn modelId="{2510CDF1-9A1C-4455-8460-1FC497E323D2}" type="presParOf" srcId="{A65C43F1-20F1-423C-8B83-248F6E0AEB07}" destId="{37AE32A8-94ED-422A-9D15-961F39FCC8DE}" srcOrd="1" destOrd="0" presId="urn:microsoft.com/office/officeart/2005/8/layout/lProcess2"/>
    <dgm:cxn modelId="{38AE32A7-BC8E-4C27-9CB7-4AEF75DAC0D3}" type="presParOf" srcId="{A65C43F1-20F1-423C-8B83-248F6E0AEB07}" destId="{F8C9995C-8E3E-4393-9F60-1F050C9EB2CC}" srcOrd="2" destOrd="0" presId="urn:microsoft.com/office/officeart/2005/8/layout/lProcess2"/>
    <dgm:cxn modelId="{7FCE5B9B-5E68-4D2A-8E6D-017AE9FC83CB}" type="presParOf" srcId="{F8C9995C-8E3E-4393-9F60-1F050C9EB2CC}" destId="{8A60EB9B-C1C3-4F6E-A311-B5D35F36E9FD}" srcOrd="0" destOrd="0" presId="urn:microsoft.com/office/officeart/2005/8/layout/lProcess2"/>
    <dgm:cxn modelId="{2B9FAB53-6A44-4CE2-9EAA-729CC0C19C48}" type="presParOf" srcId="{8A60EB9B-C1C3-4F6E-A311-B5D35F36E9FD}" destId="{6749774E-ED5E-4331-B916-3E8CF711819F}" srcOrd="0" destOrd="0" presId="urn:microsoft.com/office/officeart/2005/8/layout/lProcess2"/>
    <dgm:cxn modelId="{C725831F-B8FF-4727-8C18-832A899EC6C1}" type="presParOf" srcId="{8A60EB9B-C1C3-4F6E-A311-B5D35F36E9FD}" destId="{ADB2F7C2-3E15-4475-BE4B-424398DDC599}" srcOrd="1" destOrd="0" presId="urn:microsoft.com/office/officeart/2005/8/layout/lProcess2"/>
    <dgm:cxn modelId="{41E67F70-506E-4847-B931-913732711D1D}" type="presParOf" srcId="{8A60EB9B-C1C3-4F6E-A311-B5D35F36E9FD}" destId="{E5AC3CB5-D31A-4E85-B964-E2114D756357}" srcOrd="2" destOrd="0" presId="urn:microsoft.com/office/officeart/2005/8/layout/lProcess2"/>
    <dgm:cxn modelId="{51D79CDF-A2F2-4A01-A24B-E778F536575D}" type="presParOf" srcId="{8A60EB9B-C1C3-4F6E-A311-B5D35F36E9FD}" destId="{F93CC81C-23DD-431B-972A-FEE5BEEB890B}" srcOrd="3" destOrd="0" presId="urn:microsoft.com/office/officeart/2005/8/layout/lProcess2"/>
    <dgm:cxn modelId="{9119FCB8-5D31-4688-8BC0-68D45EA32784}" type="presParOf" srcId="{8A60EB9B-C1C3-4F6E-A311-B5D35F36E9FD}" destId="{E3F7E25F-C3DA-48C8-BD88-8F62387C952B}" srcOrd="4" destOrd="0" presId="urn:microsoft.com/office/officeart/2005/8/layout/lProcess2"/>
    <dgm:cxn modelId="{24F57D67-4EFF-4BC3-979E-7627D2B5C911}" type="presParOf" srcId="{EB10E217-B516-4154-B609-83285FFF4DFE}" destId="{DD01C9CC-E1FD-4A69-9D73-25B961D5FCC8}" srcOrd="3" destOrd="0" presId="urn:microsoft.com/office/officeart/2005/8/layout/lProcess2"/>
    <dgm:cxn modelId="{9E6BB7A6-E438-4DCB-8178-1C2416031D3E}" type="presParOf" srcId="{EB10E217-B516-4154-B609-83285FFF4DFE}" destId="{B9BEFDD4-F65B-46D1-8F23-00A723A49E88}" srcOrd="4" destOrd="0" presId="urn:microsoft.com/office/officeart/2005/8/layout/lProcess2"/>
    <dgm:cxn modelId="{7116DA4B-80DE-44DB-9092-903256C43A52}" type="presParOf" srcId="{B9BEFDD4-F65B-46D1-8F23-00A723A49E88}" destId="{56BBDADB-09BC-4B86-B052-0EDAB6A2F620}" srcOrd="0" destOrd="0" presId="urn:microsoft.com/office/officeart/2005/8/layout/lProcess2"/>
    <dgm:cxn modelId="{66B85D06-D1AC-43C9-AA35-7DE84CB890CD}" type="presParOf" srcId="{B9BEFDD4-F65B-46D1-8F23-00A723A49E88}" destId="{C0F2C6B3-0D92-456A-9371-B1A9B2C578D9}" srcOrd="1" destOrd="0" presId="urn:microsoft.com/office/officeart/2005/8/layout/lProcess2"/>
    <dgm:cxn modelId="{46004BAC-BD59-4EF8-8B23-E904C6032C7F}" type="presParOf" srcId="{B9BEFDD4-F65B-46D1-8F23-00A723A49E88}" destId="{9234C830-9ACE-434D-8A41-BA45BDB39F56}" srcOrd="2" destOrd="0" presId="urn:microsoft.com/office/officeart/2005/8/layout/lProcess2"/>
    <dgm:cxn modelId="{ABB25D56-7EE2-4DC7-B63C-65A79F491E00}" type="presParOf" srcId="{9234C830-9ACE-434D-8A41-BA45BDB39F56}" destId="{7A5A1622-8552-464F-9D07-B6E6E85ADA96}" srcOrd="0" destOrd="0" presId="urn:microsoft.com/office/officeart/2005/8/layout/lProcess2"/>
    <dgm:cxn modelId="{CB2720B1-7F37-4037-A939-E7685EF8FEF6}" type="presParOf" srcId="{7A5A1622-8552-464F-9D07-B6E6E85ADA96}" destId="{B7AD5904-92CB-42E0-B7E8-30872872BB2C}" srcOrd="0" destOrd="0" presId="urn:microsoft.com/office/officeart/2005/8/layout/lProcess2"/>
    <dgm:cxn modelId="{19E496A9-43C9-4AA4-A184-3C10FF83E3A2}" type="presParOf" srcId="{7A5A1622-8552-464F-9D07-B6E6E85ADA96}" destId="{3F4762EA-F9C8-48CB-A28D-5B769954A6B2}" srcOrd="1" destOrd="0" presId="urn:microsoft.com/office/officeart/2005/8/layout/lProcess2"/>
    <dgm:cxn modelId="{20D58395-E249-4B9E-B22D-04445ABF24A5}" type="presParOf" srcId="{7A5A1622-8552-464F-9D07-B6E6E85ADA96}" destId="{3B7EF9C0-D27A-4FAC-BB8F-1D7807161326}" srcOrd="2" destOrd="0" presId="urn:microsoft.com/office/officeart/2005/8/layout/lProcess2"/>
    <dgm:cxn modelId="{74999732-83D2-45D5-9F68-559D55429340}" type="presParOf" srcId="{7A5A1622-8552-464F-9D07-B6E6E85ADA96}" destId="{74923C2C-F79A-4E8A-9CF2-736E2F26D2D2}" srcOrd="3" destOrd="0" presId="urn:microsoft.com/office/officeart/2005/8/layout/lProcess2"/>
    <dgm:cxn modelId="{DE854327-3D99-4A34-BD5D-C0DE7CF1D2C3}" type="presParOf" srcId="{7A5A1622-8552-464F-9D07-B6E6E85ADA96}" destId="{B5F65438-F943-4133-AA68-315D53BF782B}" srcOrd="4" destOrd="0" presId="urn:microsoft.com/office/officeart/2005/8/layout/lProcess2"/>
    <dgm:cxn modelId="{7CA987DF-81E8-4B1E-8B7E-1759EE0375CB}" type="presParOf" srcId="{7A5A1622-8552-464F-9D07-B6E6E85ADA96}" destId="{5AC5B4E4-B38B-4044-9963-788EC6DD2398}" srcOrd="5" destOrd="0" presId="urn:microsoft.com/office/officeart/2005/8/layout/lProcess2"/>
    <dgm:cxn modelId="{A42770CA-0B94-4596-84A0-90249B7B8579}" type="presParOf" srcId="{7A5A1622-8552-464F-9D07-B6E6E85ADA96}" destId="{A380DD32-EF54-48C9-B15F-8991A87ADC4D}" srcOrd="6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FE483C5-B7C0-44B6-BD38-6A30F31B79C5}" type="doc">
      <dgm:prSet loTypeId="urn:microsoft.com/office/officeart/2005/8/layout/hierarchy2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pPr rtl="1"/>
          <a:endParaRPr lang="fa-IR"/>
        </a:p>
      </dgm:t>
    </dgm:pt>
    <dgm:pt modelId="{6EB47C67-FB01-4089-81E8-9A4E4C221FA1}">
      <dgm:prSet phldrT="[Text]" custT="1"/>
      <dgm:spPr/>
      <dgm:t>
        <a:bodyPr/>
        <a:lstStyle/>
        <a:p>
          <a:pPr rtl="1"/>
          <a:r>
            <a:rPr lang="fa-IR" sz="1600" dirty="0">
              <a:cs typeface="B Nazanin" panose="00000400000000000000" pitchFamily="2" charset="-78"/>
            </a:rPr>
            <a:t>یادگیری ماشین</a:t>
          </a:r>
        </a:p>
      </dgm:t>
    </dgm:pt>
    <dgm:pt modelId="{135986B4-3C7A-407A-8631-A5EB5A02E5B1}" type="parTrans" cxnId="{523226AD-17E9-48B2-A1DD-41789B21A5D3}">
      <dgm:prSet/>
      <dgm:spPr/>
      <dgm:t>
        <a:bodyPr/>
        <a:lstStyle/>
        <a:p>
          <a:pPr rtl="1"/>
          <a:endParaRPr lang="fa-IR" sz="1600">
            <a:cs typeface="B Nazanin" panose="00000400000000000000" pitchFamily="2" charset="-78"/>
          </a:endParaRPr>
        </a:p>
      </dgm:t>
    </dgm:pt>
    <dgm:pt modelId="{CB4B3FFE-70B1-4759-B078-C848BBC36A52}" type="sibTrans" cxnId="{523226AD-17E9-48B2-A1DD-41789B21A5D3}">
      <dgm:prSet/>
      <dgm:spPr/>
      <dgm:t>
        <a:bodyPr/>
        <a:lstStyle/>
        <a:p>
          <a:pPr rtl="1"/>
          <a:endParaRPr lang="fa-IR" sz="1600">
            <a:cs typeface="B Nazanin" panose="00000400000000000000" pitchFamily="2" charset="-78"/>
          </a:endParaRPr>
        </a:p>
      </dgm:t>
    </dgm:pt>
    <dgm:pt modelId="{C169C286-6FDF-40F5-A943-EC026208C2A4}">
      <dgm:prSet phldrT="[Text]" custT="1"/>
      <dgm:spPr/>
      <dgm:t>
        <a:bodyPr/>
        <a:lstStyle/>
        <a:p>
          <a:pPr rtl="1"/>
          <a:r>
            <a:rPr lang="fa-IR" sz="1600" dirty="0">
              <a:cs typeface="B Nazanin" panose="00000400000000000000" pitchFamily="2" charset="-78"/>
            </a:rPr>
            <a:t>نظارت‌شده</a:t>
          </a:r>
        </a:p>
      </dgm:t>
    </dgm:pt>
    <dgm:pt modelId="{650B0665-633F-49E6-A313-FE7A8C9A0A9A}" type="parTrans" cxnId="{CC628435-D74A-4CDB-B2C7-D815BA18CDC5}">
      <dgm:prSet custT="1"/>
      <dgm:spPr/>
      <dgm:t>
        <a:bodyPr/>
        <a:lstStyle/>
        <a:p>
          <a:pPr rtl="1"/>
          <a:endParaRPr lang="fa-IR" sz="1600">
            <a:cs typeface="B Nazanin" panose="00000400000000000000" pitchFamily="2" charset="-78"/>
          </a:endParaRPr>
        </a:p>
      </dgm:t>
    </dgm:pt>
    <dgm:pt modelId="{50F7EDED-C165-4C89-8B87-85611AF3B671}" type="sibTrans" cxnId="{CC628435-D74A-4CDB-B2C7-D815BA18CDC5}">
      <dgm:prSet/>
      <dgm:spPr/>
      <dgm:t>
        <a:bodyPr/>
        <a:lstStyle/>
        <a:p>
          <a:pPr rtl="1"/>
          <a:endParaRPr lang="fa-IR" sz="1600">
            <a:cs typeface="B Nazanin" panose="00000400000000000000" pitchFamily="2" charset="-78"/>
          </a:endParaRPr>
        </a:p>
      </dgm:t>
    </dgm:pt>
    <dgm:pt modelId="{249216EF-A7A1-4CB0-A37D-D33BA1202522}">
      <dgm:prSet phldrT="[Text]" custT="1"/>
      <dgm:spPr/>
      <dgm:t>
        <a:bodyPr/>
        <a:lstStyle/>
        <a:p>
          <a:pPr rtl="1"/>
          <a:r>
            <a:rPr lang="fa-IR" sz="1600" dirty="0">
              <a:cs typeface="B Nazanin" panose="00000400000000000000" pitchFamily="2" charset="-78"/>
            </a:rPr>
            <a:t>رگرسیون</a:t>
          </a:r>
        </a:p>
      </dgm:t>
    </dgm:pt>
    <dgm:pt modelId="{E9A65E1F-771C-4400-9B29-F7E72E569D78}" type="parTrans" cxnId="{27C59C39-B4FD-40E6-AEB4-AD33FE16E66F}">
      <dgm:prSet custT="1"/>
      <dgm:spPr/>
      <dgm:t>
        <a:bodyPr/>
        <a:lstStyle/>
        <a:p>
          <a:pPr rtl="1"/>
          <a:endParaRPr lang="fa-IR" sz="1600">
            <a:cs typeface="B Nazanin" panose="00000400000000000000" pitchFamily="2" charset="-78"/>
          </a:endParaRPr>
        </a:p>
      </dgm:t>
    </dgm:pt>
    <dgm:pt modelId="{CCD9066B-B400-444A-B1C9-F8A4362AD91F}" type="sibTrans" cxnId="{27C59C39-B4FD-40E6-AEB4-AD33FE16E66F}">
      <dgm:prSet/>
      <dgm:spPr/>
      <dgm:t>
        <a:bodyPr/>
        <a:lstStyle/>
        <a:p>
          <a:pPr rtl="1"/>
          <a:endParaRPr lang="fa-IR" sz="1600">
            <a:cs typeface="B Nazanin" panose="00000400000000000000" pitchFamily="2" charset="-78"/>
          </a:endParaRPr>
        </a:p>
      </dgm:t>
    </dgm:pt>
    <dgm:pt modelId="{C1EAC887-9FC2-4C2A-BBE3-B1249F7C9E35}">
      <dgm:prSet phldrT="[Text]" custT="1"/>
      <dgm:spPr/>
      <dgm:t>
        <a:bodyPr/>
        <a:lstStyle/>
        <a:p>
          <a:pPr rtl="1"/>
          <a:r>
            <a:rPr lang="fa-IR" sz="1600" dirty="0">
              <a:cs typeface="B Nazanin" panose="00000400000000000000" pitchFamily="2" charset="-78"/>
            </a:rPr>
            <a:t>بدون نظارت</a:t>
          </a:r>
        </a:p>
      </dgm:t>
    </dgm:pt>
    <dgm:pt modelId="{523FACA3-50B9-4DA0-B86D-0ADB8F95D594}" type="parTrans" cxnId="{1901AD3B-8A38-4D03-8757-6DDBBACDD67E}">
      <dgm:prSet custT="1"/>
      <dgm:spPr/>
      <dgm:t>
        <a:bodyPr/>
        <a:lstStyle/>
        <a:p>
          <a:pPr rtl="1"/>
          <a:endParaRPr lang="fa-IR" sz="1600">
            <a:cs typeface="B Nazanin" panose="00000400000000000000" pitchFamily="2" charset="-78"/>
          </a:endParaRPr>
        </a:p>
      </dgm:t>
    </dgm:pt>
    <dgm:pt modelId="{171FFDAC-85E4-4AF3-B42F-2FA0A534D9D0}" type="sibTrans" cxnId="{1901AD3B-8A38-4D03-8757-6DDBBACDD67E}">
      <dgm:prSet/>
      <dgm:spPr/>
      <dgm:t>
        <a:bodyPr/>
        <a:lstStyle/>
        <a:p>
          <a:pPr rtl="1"/>
          <a:endParaRPr lang="fa-IR" sz="1600">
            <a:cs typeface="B Nazanin" panose="00000400000000000000" pitchFamily="2" charset="-78"/>
          </a:endParaRPr>
        </a:p>
      </dgm:t>
    </dgm:pt>
    <dgm:pt modelId="{F64CDE9E-CECD-4067-A9C4-E368DA054A96}">
      <dgm:prSet phldrT="[Text]" custT="1"/>
      <dgm:spPr/>
      <dgm:t>
        <a:bodyPr/>
        <a:lstStyle/>
        <a:p>
          <a:pPr rtl="1"/>
          <a:r>
            <a:rPr lang="fa-IR" sz="1600" dirty="0">
              <a:cs typeface="B Nazanin" panose="00000400000000000000" pitchFamily="2" charset="-78"/>
            </a:rPr>
            <a:t>خوشه‌بندی</a:t>
          </a:r>
        </a:p>
      </dgm:t>
    </dgm:pt>
    <dgm:pt modelId="{92F2B6A1-74B3-44AC-95E7-04BD54965514}" type="parTrans" cxnId="{A863FBC7-C217-4E2A-A231-310AE1BAB3F7}">
      <dgm:prSet custT="1"/>
      <dgm:spPr/>
      <dgm:t>
        <a:bodyPr/>
        <a:lstStyle/>
        <a:p>
          <a:pPr rtl="1"/>
          <a:endParaRPr lang="fa-IR" sz="1600">
            <a:cs typeface="B Nazanin" panose="00000400000000000000" pitchFamily="2" charset="-78"/>
          </a:endParaRPr>
        </a:p>
      </dgm:t>
    </dgm:pt>
    <dgm:pt modelId="{4E8A7AAD-1E91-4E84-9733-AB895ED3858D}" type="sibTrans" cxnId="{A863FBC7-C217-4E2A-A231-310AE1BAB3F7}">
      <dgm:prSet/>
      <dgm:spPr/>
      <dgm:t>
        <a:bodyPr/>
        <a:lstStyle/>
        <a:p>
          <a:pPr rtl="1"/>
          <a:endParaRPr lang="fa-IR" sz="1600">
            <a:cs typeface="B Nazanin" panose="00000400000000000000" pitchFamily="2" charset="-78"/>
          </a:endParaRPr>
        </a:p>
      </dgm:t>
    </dgm:pt>
    <dgm:pt modelId="{8F337FD7-2807-4083-BED4-0C052E045CCE}">
      <dgm:prSet phldrT="[Text]" custT="1"/>
      <dgm:spPr/>
      <dgm:t>
        <a:bodyPr/>
        <a:lstStyle/>
        <a:p>
          <a:pPr rtl="1"/>
          <a:r>
            <a:rPr lang="fa-IR" sz="1600" dirty="0">
              <a:cs typeface="B Nazanin" panose="00000400000000000000" pitchFamily="2" charset="-78"/>
            </a:rPr>
            <a:t>دسته‌بندی</a:t>
          </a:r>
        </a:p>
      </dgm:t>
    </dgm:pt>
    <dgm:pt modelId="{5CB790B0-522B-470D-AE2B-3782390EFE35}" type="parTrans" cxnId="{DAB76C85-688A-48B5-8854-DA17E21FB76B}">
      <dgm:prSet custT="1"/>
      <dgm:spPr/>
      <dgm:t>
        <a:bodyPr/>
        <a:lstStyle/>
        <a:p>
          <a:pPr rtl="1"/>
          <a:endParaRPr lang="fa-IR" sz="1600"/>
        </a:p>
      </dgm:t>
    </dgm:pt>
    <dgm:pt modelId="{A5963DB2-8DE6-4BD3-9B56-D5B48A43078A}" type="sibTrans" cxnId="{DAB76C85-688A-48B5-8854-DA17E21FB76B}">
      <dgm:prSet/>
      <dgm:spPr/>
      <dgm:t>
        <a:bodyPr/>
        <a:lstStyle/>
        <a:p>
          <a:pPr rtl="1"/>
          <a:endParaRPr lang="fa-IR" sz="1600"/>
        </a:p>
      </dgm:t>
    </dgm:pt>
    <dgm:pt modelId="{505C49E9-1548-4B84-900D-D15202967566}" type="pres">
      <dgm:prSet presAssocID="{DFE483C5-B7C0-44B6-BD38-6A30F31B79C5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</dgm:pt>
    <dgm:pt modelId="{89F5A329-DBBE-4FE8-92C3-91E0CE198DDE}" type="pres">
      <dgm:prSet presAssocID="{6EB47C67-FB01-4089-81E8-9A4E4C221FA1}" presName="root1" presStyleCnt="0"/>
      <dgm:spPr/>
    </dgm:pt>
    <dgm:pt modelId="{7FE3968F-6E31-494C-A6B8-6E6B5D54D66C}" type="pres">
      <dgm:prSet presAssocID="{6EB47C67-FB01-4089-81E8-9A4E4C221FA1}" presName="LevelOneTextNode" presStyleLbl="node0" presStyleIdx="0" presStyleCnt="1">
        <dgm:presLayoutVars>
          <dgm:chPref val="3"/>
        </dgm:presLayoutVars>
      </dgm:prSet>
      <dgm:spPr/>
    </dgm:pt>
    <dgm:pt modelId="{376EE9A4-38DE-4D6E-A25A-E2C056129C31}" type="pres">
      <dgm:prSet presAssocID="{6EB47C67-FB01-4089-81E8-9A4E4C221FA1}" presName="level2hierChild" presStyleCnt="0"/>
      <dgm:spPr/>
    </dgm:pt>
    <dgm:pt modelId="{8D215BB4-B5C5-42B3-96C0-AFADBFF7B240}" type="pres">
      <dgm:prSet presAssocID="{650B0665-633F-49E6-A313-FE7A8C9A0A9A}" presName="conn2-1" presStyleLbl="parChTrans1D2" presStyleIdx="0" presStyleCnt="2"/>
      <dgm:spPr/>
    </dgm:pt>
    <dgm:pt modelId="{7A841C8E-6B02-42BB-ABE2-B3FDA3319B6B}" type="pres">
      <dgm:prSet presAssocID="{650B0665-633F-49E6-A313-FE7A8C9A0A9A}" presName="connTx" presStyleLbl="parChTrans1D2" presStyleIdx="0" presStyleCnt="2"/>
      <dgm:spPr/>
    </dgm:pt>
    <dgm:pt modelId="{E9533CB0-E46E-4B8D-9657-6A214D2706B4}" type="pres">
      <dgm:prSet presAssocID="{C169C286-6FDF-40F5-A943-EC026208C2A4}" presName="root2" presStyleCnt="0"/>
      <dgm:spPr/>
    </dgm:pt>
    <dgm:pt modelId="{9346D83C-8AC5-45FD-89D3-76D853D271B8}" type="pres">
      <dgm:prSet presAssocID="{C169C286-6FDF-40F5-A943-EC026208C2A4}" presName="LevelTwoTextNode" presStyleLbl="node2" presStyleIdx="0" presStyleCnt="2">
        <dgm:presLayoutVars>
          <dgm:chPref val="3"/>
        </dgm:presLayoutVars>
      </dgm:prSet>
      <dgm:spPr/>
    </dgm:pt>
    <dgm:pt modelId="{452ED870-D397-4C51-8E82-F75545D3367E}" type="pres">
      <dgm:prSet presAssocID="{C169C286-6FDF-40F5-A943-EC026208C2A4}" presName="level3hierChild" presStyleCnt="0"/>
      <dgm:spPr/>
    </dgm:pt>
    <dgm:pt modelId="{50AA9694-F07C-49D8-B191-1BD3AAC98902}" type="pres">
      <dgm:prSet presAssocID="{E9A65E1F-771C-4400-9B29-F7E72E569D78}" presName="conn2-1" presStyleLbl="parChTrans1D3" presStyleIdx="0" presStyleCnt="3"/>
      <dgm:spPr/>
    </dgm:pt>
    <dgm:pt modelId="{73C03AA7-A234-46DB-8ECE-6913EC7D1E9B}" type="pres">
      <dgm:prSet presAssocID="{E9A65E1F-771C-4400-9B29-F7E72E569D78}" presName="connTx" presStyleLbl="parChTrans1D3" presStyleIdx="0" presStyleCnt="3"/>
      <dgm:spPr/>
    </dgm:pt>
    <dgm:pt modelId="{083A735D-EF54-43B0-A828-F6D3B3C48C37}" type="pres">
      <dgm:prSet presAssocID="{249216EF-A7A1-4CB0-A37D-D33BA1202522}" presName="root2" presStyleCnt="0"/>
      <dgm:spPr/>
    </dgm:pt>
    <dgm:pt modelId="{1EB3D49D-E0CC-4029-AABD-90028DC78E7D}" type="pres">
      <dgm:prSet presAssocID="{249216EF-A7A1-4CB0-A37D-D33BA1202522}" presName="LevelTwoTextNode" presStyleLbl="node3" presStyleIdx="0" presStyleCnt="3">
        <dgm:presLayoutVars>
          <dgm:chPref val="3"/>
        </dgm:presLayoutVars>
      </dgm:prSet>
      <dgm:spPr/>
    </dgm:pt>
    <dgm:pt modelId="{398D3C83-B448-49C1-8120-C53C39B4695B}" type="pres">
      <dgm:prSet presAssocID="{249216EF-A7A1-4CB0-A37D-D33BA1202522}" presName="level3hierChild" presStyleCnt="0"/>
      <dgm:spPr/>
    </dgm:pt>
    <dgm:pt modelId="{64FF1077-AE0F-48AE-B61D-C75C15798F78}" type="pres">
      <dgm:prSet presAssocID="{5CB790B0-522B-470D-AE2B-3782390EFE35}" presName="conn2-1" presStyleLbl="parChTrans1D3" presStyleIdx="1" presStyleCnt="3"/>
      <dgm:spPr/>
    </dgm:pt>
    <dgm:pt modelId="{6C62587C-913C-42D7-9F12-7DE50A7397A4}" type="pres">
      <dgm:prSet presAssocID="{5CB790B0-522B-470D-AE2B-3782390EFE35}" presName="connTx" presStyleLbl="parChTrans1D3" presStyleIdx="1" presStyleCnt="3"/>
      <dgm:spPr/>
    </dgm:pt>
    <dgm:pt modelId="{C1A5A62B-2636-4B44-9724-FA4CF64B417B}" type="pres">
      <dgm:prSet presAssocID="{8F337FD7-2807-4083-BED4-0C052E045CCE}" presName="root2" presStyleCnt="0"/>
      <dgm:spPr/>
    </dgm:pt>
    <dgm:pt modelId="{71A8E7EF-75CA-4BF0-AF81-4E39A2466477}" type="pres">
      <dgm:prSet presAssocID="{8F337FD7-2807-4083-BED4-0C052E045CCE}" presName="LevelTwoTextNode" presStyleLbl="node3" presStyleIdx="1" presStyleCnt="3">
        <dgm:presLayoutVars>
          <dgm:chPref val="3"/>
        </dgm:presLayoutVars>
      </dgm:prSet>
      <dgm:spPr/>
    </dgm:pt>
    <dgm:pt modelId="{656E60E1-595E-4441-BC03-38ADCF9D8395}" type="pres">
      <dgm:prSet presAssocID="{8F337FD7-2807-4083-BED4-0C052E045CCE}" presName="level3hierChild" presStyleCnt="0"/>
      <dgm:spPr/>
    </dgm:pt>
    <dgm:pt modelId="{6F505BC2-983A-4F2C-A7F6-8F8D072F5D61}" type="pres">
      <dgm:prSet presAssocID="{523FACA3-50B9-4DA0-B86D-0ADB8F95D594}" presName="conn2-1" presStyleLbl="parChTrans1D2" presStyleIdx="1" presStyleCnt="2"/>
      <dgm:spPr/>
    </dgm:pt>
    <dgm:pt modelId="{5F7DE8AC-4907-4D76-AAD7-DC1E6FAD6AEB}" type="pres">
      <dgm:prSet presAssocID="{523FACA3-50B9-4DA0-B86D-0ADB8F95D594}" presName="connTx" presStyleLbl="parChTrans1D2" presStyleIdx="1" presStyleCnt="2"/>
      <dgm:spPr/>
    </dgm:pt>
    <dgm:pt modelId="{05BA11F2-23D4-45C4-A5F8-CB80B29B5309}" type="pres">
      <dgm:prSet presAssocID="{C1EAC887-9FC2-4C2A-BBE3-B1249F7C9E35}" presName="root2" presStyleCnt="0"/>
      <dgm:spPr/>
    </dgm:pt>
    <dgm:pt modelId="{0A1E2806-39CC-445D-9295-007FDCFACA11}" type="pres">
      <dgm:prSet presAssocID="{C1EAC887-9FC2-4C2A-BBE3-B1249F7C9E35}" presName="LevelTwoTextNode" presStyleLbl="node2" presStyleIdx="1" presStyleCnt="2">
        <dgm:presLayoutVars>
          <dgm:chPref val="3"/>
        </dgm:presLayoutVars>
      </dgm:prSet>
      <dgm:spPr/>
    </dgm:pt>
    <dgm:pt modelId="{C26D438A-7591-47F5-9F18-2083E38B4135}" type="pres">
      <dgm:prSet presAssocID="{C1EAC887-9FC2-4C2A-BBE3-B1249F7C9E35}" presName="level3hierChild" presStyleCnt="0"/>
      <dgm:spPr/>
    </dgm:pt>
    <dgm:pt modelId="{9FF1A552-C1AF-43C7-B8F5-D2C3C5548BC3}" type="pres">
      <dgm:prSet presAssocID="{92F2B6A1-74B3-44AC-95E7-04BD54965514}" presName="conn2-1" presStyleLbl="parChTrans1D3" presStyleIdx="2" presStyleCnt="3"/>
      <dgm:spPr/>
    </dgm:pt>
    <dgm:pt modelId="{DBE3D3BF-C4E3-45C1-BD95-6A1003EC3A4E}" type="pres">
      <dgm:prSet presAssocID="{92F2B6A1-74B3-44AC-95E7-04BD54965514}" presName="connTx" presStyleLbl="parChTrans1D3" presStyleIdx="2" presStyleCnt="3"/>
      <dgm:spPr/>
    </dgm:pt>
    <dgm:pt modelId="{469FCB03-AC6F-4EF1-A0FC-A49F58F822B5}" type="pres">
      <dgm:prSet presAssocID="{F64CDE9E-CECD-4067-A9C4-E368DA054A96}" presName="root2" presStyleCnt="0"/>
      <dgm:spPr/>
    </dgm:pt>
    <dgm:pt modelId="{F1DBA3FD-2E21-42AA-82A2-84D984925884}" type="pres">
      <dgm:prSet presAssocID="{F64CDE9E-CECD-4067-A9C4-E368DA054A96}" presName="LevelTwoTextNode" presStyleLbl="node3" presStyleIdx="2" presStyleCnt="3">
        <dgm:presLayoutVars>
          <dgm:chPref val="3"/>
        </dgm:presLayoutVars>
      </dgm:prSet>
      <dgm:spPr/>
    </dgm:pt>
    <dgm:pt modelId="{F911F985-87D3-4168-861A-F20F724A686A}" type="pres">
      <dgm:prSet presAssocID="{F64CDE9E-CECD-4067-A9C4-E368DA054A96}" presName="level3hierChild" presStyleCnt="0"/>
      <dgm:spPr/>
    </dgm:pt>
  </dgm:ptLst>
  <dgm:cxnLst>
    <dgm:cxn modelId="{CA772211-6466-495C-A1FF-6C091DC5F60B}" type="presOf" srcId="{E9A65E1F-771C-4400-9B29-F7E72E569D78}" destId="{50AA9694-F07C-49D8-B191-1BD3AAC98902}" srcOrd="0" destOrd="0" presId="urn:microsoft.com/office/officeart/2005/8/layout/hierarchy2"/>
    <dgm:cxn modelId="{756E5B1A-4535-4F24-B141-B9A0459EEB9B}" type="presOf" srcId="{523FACA3-50B9-4DA0-B86D-0ADB8F95D594}" destId="{5F7DE8AC-4907-4D76-AAD7-DC1E6FAD6AEB}" srcOrd="1" destOrd="0" presId="urn:microsoft.com/office/officeart/2005/8/layout/hierarchy2"/>
    <dgm:cxn modelId="{F70FF22D-B3FA-47CF-AB5D-AA77093EEB55}" type="presOf" srcId="{650B0665-633F-49E6-A313-FE7A8C9A0A9A}" destId="{8D215BB4-B5C5-42B3-96C0-AFADBFF7B240}" srcOrd="0" destOrd="0" presId="urn:microsoft.com/office/officeart/2005/8/layout/hierarchy2"/>
    <dgm:cxn modelId="{CC628435-D74A-4CDB-B2C7-D815BA18CDC5}" srcId="{6EB47C67-FB01-4089-81E8-9A4E4C221FA1}" destId="{C169C286-6FDF-40F5-A943-EC026208C2A4}" srcOrd="0" destOrd="0" parTransId="{650B0665-633F-49E6-A313-FE7A8C9A0A9A}" sibTransId="{50F7EDED-C165-4C89-8B87-85611AF3B671}"/>
    <dgm:cxn modelId="{27C59C39-B4FD-40E6-AEB4-AD33FE16E66F}" srcId="{C169C286-6FDF-40F5-A943-EC026208C2A4}" destId="{249216EF-A7A1-4CB0-A37D-D33BA1202522}" srcOrd="0" destOrd="0" parTransId="{E9A65E1F-771C-4400-9B29-F7E72E569D78}" sibTransId="{CCD9066B-B400-444A-B1C9-F8A4362AD91F}"/>
    <dgm:cxn modelId="{1901AD3B-8A38-4D03-8757-6DDBBACDD67E}" srcId="{6EB47C67-FB01-4089-81E8-9A4E4C221FA1}" destId="{C1EAC887-9FC2-4C2A-BBE3-B1249F7C9E35}" srcOrd="1" destOrd="0" parTransId="{523FACA3-50B9-4DA0-B86D-0ADB8F95D594}" sibTransId="{171FFDAC-85E4-4AF3-B42F-2FA0A534D9D0}"/>
    <dgm:cxn modelId="{41283947-89D4-4747-BE5C-2530F04465B3}" type="presOf" srcId="{523FACA3-50B9-4DA0-B86D-0ADB8F95D594}" destId="{6F505BC2-983A-4F2C-A7F6-8F8D072F5D61}" srcOrd="0" destOrd="0" presId="urn:microsoft.com/office/officeart/2005/8/layout/hierarchy2"/>
    <dgm:cxn modelId="{B940C549-4294-43A6-92A9-730E51C978F9}" type="presOf" srcId="{5CB790B0-522B-470D-AE2B-3782390EFE35}" destId="{6C62587C-913C-42D7-9F12-7DE50A7397A4}" srcOrd="1" destOrd="0" presId="urn:microsoft.com/office/officeart/2005/8/layout/hierarchy2"/>
    <dgm:cxn modelId="{D0407551-7FCA-4CC0-973D-54800C36403F}" type="presOf" srcId="{E9A65E1F-771C-4400-9B29-F7E72E569D78}" destId="{73C03AA7-A234-46DB-8ECE-6913EC7D1E9B}" srcOrd="1" destOrd="0" presId="urn:microsoft.com/office/officeart/2005/8/layout/hierarchy2"/>
    <dgm:cxn modelId="{87C58758-E450-4BB1-AC22-15F95C575970}" type="presOf" srcId="{DFE483C5-B7C0-44B6-BD38-6A30F31B79C5}" destId="{505C49E9-1548-4B84-900D-D15202967566}" srcOrd="0" destOrd="0" presId="urn:microsoft.com/office/officeart/2005/8/layout/hierarchy2"/>
    <dgm:cxn modelId="{22CA927A-2525-4A75-A026-C443ECC9CADD}" type="presOf" srcId="{249216EF-A7A1-4CB0-A37D-D33BA1202522}" destId="{1EB3D49D-E0CC-4029-AABD-90028DC78E7D}" srcOrd="0" destOrd="0" presId="urn:microsoft.com/office/officeart/2005/8/layout/hierarchy2"/>
    <dgm:cxn modelId="{E021BA7B-9B99-467E-8377-1578E9EAAAA7}" type="presOf" srcId="{8F337FD7-2807-4083-BED4-0C052E045CCE}" destId="{71A8E7EF-75CA-4BF0-AF81-4E39A2466477}" srcOrd="0" destOrd="0" presId="urn:microsoft.com/office/officeart/2005/8/layout/hierarchy2"/>
    <dgm:cxn modelId="{22B61E7D-B548-4641-B548-BC3EC919E886}" type="presOf" srcId="{92F2B6A1-74B3-44AC-95E7-04BD54965514}" destId="{DBE3D3BF-C4E3-45C1-BD95-6A1003EC3A4E}" srcOrd="1" destOrd="0" presId="urn:microsoft.com/office/officeart/2005/8/layout/hierarchy2"/>
    <dgm:cxn modelId="{DAB76C85-688A-48B5-8854-DA17E21FB76B}" srcId="{C169C286-6FDF-40F5-A943-EC026208C2A4}" destId="{8F337FD7-2807-4083-BED4-0C052E045CCE}" srcOrd="1" destOrd="0" parTransId="{5CB790B0-522B-470D-AE2B-3782390EFE35}" sibTransId="{A5963DB2-8DE6-4BD3-9B56-D5B48A43078A}"/>
    <dgm:cxn modelId="{27498198-EF55-4BEA-B583-19BBA48695E0}" type="presOf" srcId="{650B0665-633F-49E6-A313-FE7A8C9A0A9A}" destId="{7A841C8E-6B02-42BB-ABE2-B3FDA3319B6B}" srcOrd="1" destOrd="0" presId="urn:microsoft.com/office/officeart/2005/8/layout/hierarchy2"/>
    <dgm:cxn modelId="{523226AD-17E9-48B2-A1DD-41789B21A5D3}" srcId="{DFE483C5-B7C0-44B6-BD38-6A30F31B79C5}" destId="{6EB47C67-FB01-4089-81E8-9A4E4C221FA1}" srcOrd="0" destOrd="0" parTransId="{135986B4-3C7A-407A-8631-A5EB5A02E5B1}" sibTransId="{CB4B3FFE-70B1-4759-B078-C848BBC36A52}"/>
    <dgm:cxn modelId="{CAD600BA-4E64-40B9-BC5F-5FF4F8AF6137}" type="presOf" srcId="{6EB47C67-FB01-4089-81E8-9A4E4C221FA1}" destId="{7FE3968F-6E31-494C-A6B8-6E6B5D54D66C}" srcOrd="0" destOrd="0" presId="urn:microsoft.com/office/officeart/2005/8/layout/hierarchy2"/>
    <dgm:cxn modelId="{168475BC-7396-4A92-A4B3-7572F1A3121E}" type="presOf" srcId="{F64CDE9E-CECD-4067-A9C4-E368DA054A96}" destId="{F1DBA3FD-2E21-42AA-82A2-84D984925884}" srcOrd="0" destOrd="0" presId="urn:microsoft.com/office/officeart/2005/8/layout/hierarchy2"/>
    <dgm:cxn modelId="{A863FBC7-C217-4E2A-A231-310AE1BAB3F7}" srcId="{C1EAC887-9FC2-4C2A-BBE3-B1249F7C9E35}" destId="{F64CDE9E-CECD-4067-A9C4-E368DA054A96}" srcOrd="0" destOrd="0" parTransId="{92F2B6A1-74B3-44AC-95E7-04BD54965514}" sibTransId="{4E8A7AAD-1E91-4E84-9733-AB895ED3858D}"/>
    <dgm:cxn modelId="{827D87D0-C512-4D10-8C0B-E49AB5C45079}" type="presOf" srcId="{C1EAC887-9FC2-4C2A-BBE3-B1249F7C9E35}" destId="{0A1E2806-39CC-445D-9295-007FDCFACA11}" srcOrd="0" destOrd="0" presId="urn:microsoft.com/office/officeart/2005/8/layout/hierarchy2"/>
    <dgm:cxn modelId="{AEDD1FDF-85FF-4D09-A285-A6450F679E0A}" type="presOf" srcId="{C169C286-6FDF-40F5-A943-EC026208C2A4}" destId="{9346D83C-8AC5-45FD-89D3-76D853D271B8}" srcOrd="0" destOrd="0" presId="urn:microsoft.com/office/officeart/2005/8/layout/hierarchy2"/>
    <dgm:cxn modelId="{8C3A7FE2-187E-4DE3-9551-0ED8025F08D6}" type="presOf" srcId="{92F2B6A1-74B3-44AC-95E7-04BD54965514}" destId="{9FF1A552-C1AF-43C7-B8F5-D2C3C5548BC3}" srcOrd="0" destOrd="0" presId="urn:microsoft.com/office/officeart/2005/8/layout/hierarchy2"/>
    <dgm:cxn modelId="{C31415F0-69CC-4FA1-B693-109130A7906B}" type="presOf" srcId="{5CB790B0-522B-470D-AE2B-3782390EFE35}" destId="{64FF1077-AE0F-48AE-B61D-C75C15798F78}" srcOrd="0" destOrd="0" presId="urn:microsoft.com/office/officeart/2005/8/layout/hierarchy2"/>
    <dgm:cxn modelId="{098E7EC4-7D8D-403A-9EC1-4E65FC906CB2}" type="presParOf" srcId="{505C49E9-1548-4B84-900D-D15202967566}" destId="{89F5A329-DBBE-4FE8-92C3-91E0CE198DDE}" srcOrd="0" destOrd="0" presId="urn:microsoft.com/office/officeart/2005/8/layout/hierarchy2"/>
    <dgm:cxn modelId="{68BE2A4D-FBDC-46A5-9A7B-E44B91EA1A13}" type="presParOf" srcId="{89F5A329-DBBE-4FE8-92C3-91E0CE198DDE}" destId="{7FE3968F-6E31-494C-A6B8-6E6B5D54D66C}" srcOrd="0" destOrd="0" presId="urn:microsoft.com/office/officeart/2005/8/layout/hierarchy2"/>
    <dgm:cxn modelId="{097933E6-3F40-4E7D-90A2-43E4D338D6C2}" type="presParOf" srcId="{89F5A329-DBBE-4FE8-92C3-91E0CE198DDE}" destId="{376EE9A4-38DE-4D6E-A25A-E2C056129C31}" srcOrd="1" destOrd="0" presId="urn:microsoft.com/office/officeart/2005/8/layout/hierarchy2"/>
    <dgm:cxn modelId="{BC1BD9A9-02A2-4DF7-AF12-7DFF731C1F5E}" type="presParOf" srcId="{376EE9A4-38DE-4D6E-A25A-E2C056129C31}" destId="{8D215BB4-B5C5-42B3-96C0-AFADBFF7B240}" srcOrd="0" destOrd="0" presId="urn:microsoft.com/office/officeart/2005/8/layout/hierarchy2"/>
    <dgm:cxn modelId="{41410F25-F217-4947-82A9-F733F9A635E2}" type="presParOf" srcId="{8D215BB4-B5C5-42B3-96C0-AFADBFF7B240}" destId="{7A841C8E-6B02-42BB-ABE2-B3FDA3319B6B}" srcOrd="0" destOrd="0" presId="urn:microsoft.com/office/officeart/2005/8/layout/hierarchy2"/>
    <dgm:cxn modelId="{2DD1A998-8FE1-492F-9161-D6CE8BBE6DE7}" type="presParOf" srcId="{376EE9A4-38DE-4D6E-A25A-E2C056129C31}" destId="{E9533CB0-E46E-4B8D-9657-6A214D2706B4}" srcOrd="1" destOrd="0" presId="urn:microsoft.com/office/officeart/2005/8/layout/hierarchy2"/>
    <dgm:cxn modelId="{98910F68-E4A3-4BC2-95D5-636B35ACEC99}" type="presParOf" srcId="{E9533CB0-E46E-4B8D-9657-6A214D2706B4}" destId="{9346D83C-8AC5-45FD-89D3-76D853D271B8}" srcOrd="0" destOrd="0" presId="urn:microsoft.com/office/officeart/2005/8/layout/hierarchy2"/>
    <dgm:cxn modelId="{4E6CE920-EB18-4ACE-B50E-E8B6DDDA155E}" type="presParOf" srcId="{E9533CB0-E46E-4B8D-9657-6A214D2706B4}" destId="{452ED870-D397-4C51-8E82-F75545D3367E}" srcOrd="1" destOrd="0" presId="urn:microsoft.com/office/officeart/2005/8/layout/hierarchy2"/>
    <dgm:cxn modelId="{4926E7D8-CFCB-47C5-977F-9AFF05919889}" type="presParOf" srcId="{452ED870-D397-4C51-8E82-F75545D3367E}" destId="{50AA9694-F07C-49D8-B191-1BD3AAC98902}" srcOrd="0" destOrd="0" presId="urn:microsoft.com/office/officeart/2005/8/layout/hierarchy2"/>
    <dgm:cxn modelId="{DA626BE8-A8DC-4C73-B0EB-4E3E3DB36AF7}" type="presParOf" srcId="{50AA9694-F07C-49D8-B191-1BD3AAC98902}" destId="{73C03AA7-A234-46DB-8ECE-6913EC7D1E9B}" srcOrd="0" destOrd="0" presId="urn:microsoft.com/office/officeart/2005/8/layout/hierarchy2"/>
    <dgm:cxn modelId="{F666D32D-8378-4FDE-A44B-6A0FE327DE20}" type="presParOf" srcId="{452ED870-D397-4C51-8E82-F75545D3367E}" destId="{083A735D-EF54-43B0-A828-F6D3B3C48C37}" srcOrd="1" destOrd="0" presId="urn:microsoft.com/office/officeart/2005/8/layout/hierarchy2"/>
    <dgm:cxn modelId="{A158D955-163E-47CA-AE07-8D1F83ADE038}" type="presParOf" srcId="{083A735D-EF54-43B0-A828-F6D3B3C48C37}" destId="{1EB3D49D-E0CC-4029-AABD-90028DC78E7D}" srcOrd="0" destOrd="0" presId="urn:microsoft.com/office/officeart/2005/8/layout/hierarchy2"/>
    <dgm:cxn modelId="{E77FD13C-5A09-4448-9038-BC68B8A5A83A}" type="presParOf" srcId="{083A735D-EF54-43B0-A828-F6D3B3C48C37}" destId="{398D3C83-B448-49C1-8120-C53C39B4695B}" srcOrd="1" destOrd="0" presId="urn:microsoft.com/office/officeart/2005/8/layout/hierarchy2"/>
    <dgm:cxn modelId="{6FBBDD75-710D-441A-AFE7-D1E5A00FB4D7}" type="presParOf" srcId="{452ED870-D397-4C51-8E82-F75545D3367E}" destId="{64FF1077-AE0F-48AE-B61D-C75C15798F78}" srcOrd="2" destOrd="0" presId="urn:microsoft.com/office/officeart/2005/8/layout/hierarchy2"/>
    <dgm:cxn modelId="{21013E22-FABA-4B3A-8C4C-0E8F51A50B94}" type="presParOf" srcId="{64FF1077-AE0F-48AE-B61D-C75C15798F78}" destId="{6C62587C-913C-42D7-9F12-7DE50A7397A4}" srcOrd="0" destOrd="0" presId="urn:microsoft.com/office/officeart/2005/8/layout/hierarchy2"/>
    <dgm:cxn modelId="{5D055DA9-F594-4490-AB4F-986D95CB30AF}" type="presParOf" srcId="{452ED870-D397-4C51-8E82-F75545D3367E}" destId="{C1A5A62B-2636-4B44-9724-FA4CF64B417B}" srcOrd="3" destOrd="0" presId="urn:microsoft.com/office/officeart/2005/8/layout/hierarchy2"/>
    <dgm:cxn modelId="{6F56F8ED-D0DB-4747-81AD-5C37AF7BC3E1}" type="presParOf" srcId="{C1A5A62B-2636-4B44-9724-FA4CF64B417B}" destId="{71A8E7EF-75CA-4BF0-AF81-4E39A2466477}" srcOrd="0" destOrd="0" presId="urn:microsoft.com/office/officeart/2005/8/layout/hierarchy2"/>
    <dgm:cxn modelId="{0DD58C2E-CF3C-44F0-B0C4-9210DC9C740E}" type="presParOf" srcId="{C1A5A62B-2636-4B44-9724-FA4CF64B417B}" destId="{656E60E1-595E-4441-BC03-38ADCF9D8395}" srcOrd="1" destOrd="0" presId="urn:microsoft.com/office/officeart/2005/8/layout/hierarchy2"/>
    <dgm:cxn modelId="{62970F93-9388-4015-81E2-C5C7A813CB55}" type="presParOf" srcId="{376EE9A4-38DE-4D6E-A25A-E2C056129C31}" destId="{6F505BC2-983A-4F2C-A7F6-8F8D072F5D61}" srcOrd="2" destOrd="0" presId="urn:microsoft.com/office/officeart/2005/8/layout/hierarchy2"/>
    <dgm:cxn modelId="{F36BCD27-7517-471A-AB6D-621DC1A3E63E}" type="presParOf" srcId="{6F505BC2-983A-4F2C-A7F6-8F8D072F5D61}" destId="{5F7DE8AC-4907-4D76-AAD7-DC1E6FAD6AEB}" srcOrd="0" destOrd="0" presId="urn:microsoft.com/office/officeart/2005/8/layout/hierarchy2"/>
    <dgm:cxn modelId="{76C48613-7E3B-4CE8-8ABA-0C1067F8A76A}" type="presParOf" srcId="{376EE9A4-38DE-4D6E-A25A-E2C056129C31}" destId="{05BA11F2-23D4-45C4-A5F8-CB80B29B5309}" srcOrd="3" destOrd="0" presId="urn:microsoft.com/office/officeart/2005/8/layout/hierarchy2"/>
    <dgm:cxn modelId="{F0650BE7-6F52-46E3-99F6-98116E824EF6}" type="presParOf" srcId="{05BA11F2-23D4-45C4-A5F8-CB80B29B5309}" destId="{0A1E2806-39CC-445D-9295-007FDCFACA11}" srcOrd="0" destOrd="0" presId="urn:microsoft.com/office/officeart/2005/8/layout/hierarchy2"/>
    <dgm:cxn modelId="{15F0DC53-9512-477C-9438-7396EE304995}" type="presParOf" srcId="{05BA11F2-23D4-45C4-A5F8-CB80B29B5309}" destId="{C26D438A-7591-47F5-9F18-2083E38B4135}" srcOrd="1" destOrd="0" presId="urn:microsoft.com/office/officeart/2005/8/layout/hierarchy2"/>
    <dgm:cxn modelId="{987548C8-6E29-4C6E-9B5D-9F34A0C13E66}" type="presParOf" srcId="{C26D438A-7591-47F5-9F18-2083E38B4135}" destId="{9FF1A552-C1AF-43C7-B8F5-D2C3C5548BC3}" srcOrd="0" destOrd="0" presId="urn:microsoft.com/office/officeart/2005/8/layout/hierarchy2"/>
    <dgm:cxn modelId="{73888300-E018-4E4A-BD14-A2A1A2D21304}" type="presParOf" srcId="{9FF1A552-C1AF-43C7-B8F5-D2C3C5548BC3}" destId="{DBE3D3BF-C4E3-45C1-BD95-6A1003EC3A4E}" srcOrd="0" destOrd="0" presId="urn:microsoft.com/office/officeart/2005/8/layout/hierarchy2"/>
    <dgm:cxn modelId="{D742252A-1D22-4B88-93C2-427B3DDD4B27}" type="presParOf" srcId="{C26D438A-7591-47F5-9F18-2083E38B4135}" destId="{469FCB03-AC6F-4EF1-A0FC-A49F58F822B5}" srcOrd="1" destOrd="0" presId="urn:microsoft.com/office/officeart/2005/8/layout/hierarchy2"/>
    <dgm:cxn modelId="{56E7CCC9-5F6F-460E-8A0E-3C7C2BAA48BE}" type="presParOf" srcId="{469FCB03-AC6F-4EF1-A0FC-A49F58F822B5}" destId="{F1DBA3FD-2E21-42AA-82A2-84D984925884}" srcOrd="0" destOrd="0" presId="urn:microsoft.com/office/officeart/2005/8/layout/hierarchy2"/>
    <dgm:cxn modelId="{0C910A80-4FBD-4E6A-9432-985CB5918677}" type="presParOf" srcId="{469FCB03-AC6F-4EF1-A0FC-A49F58F822B5}" destId="{F911F985-87D3-4168-861A-F20F724A686A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FE483C5-B7C0-44B6-BD38-6A30F31B79C5}" type="doc">
      <dgm:prSet loTypeId="urn:microsoft.com/office/officeart/2005/8/layout/hierarchy4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pPr rtl="1"/>
          <a:endParaRPr lang="fa-IR"/>
        </a:p>
      </dgm:t>
    </dgm:pt>
    <dgm:pt modelId="{6EB47C67-FB01-4089-81E8-9A4E4C221FA1}">
      <dgm:prSet phldrT="[Text]" custT="1"/>
      <dgm:spPr/>
      <dgm:t>
        <a:bodyPr/>
        <a:lstStyle/>
        <a:p>
          <a:pPr rtl="1"/>
          <a:r>
            <a:rPr lang="fa-IR" sz="1800" dirty="0">
              <a:cs typeface="B Nazanin" panose="00000400000000000000" pitchFamily="2" charset="-78"/>
            </a:rPr>
            <a:t>روش‌های خوشه‌بندی</a:t>
          </a:r>
        </a:p>
      </dgm:t>
    </dgm:pt>
    <dgm:pt modelId="{135986B4-3C7A-407A-8631-A5EB5A02E5B1}" type="parTrans" cxnId="{523226AD-17E9-48B2-A1DD-41789B21A5D3}">
      <dgm:prSet/>
      <dgm:spPr/>
      <dgm:t>
        <a:bodyPr/>
        <a:lstStyle/>
        <a:p>
          <a:pPr rtl="1"/>
          <a:endParaRPr lang="fa-IR" sz="1600">
            <a:cs typeface="B Nazanin" panose="00000400000000000000" pitchFamily="2" charset="-78"/>
          </a:endParaRPr>
        </a:p>
      </dgm:t>
    </dgm:pt>
    <dgm:pt modelId="{CB4B3FFE-70B1-4759-B078-C848BBC36A52}" type="sibTrans" cxnId="{523226AD-17E9-48B2-A1DD-41789B21A5D3}">
      <dgm:prSet/>
      <dgm:spPr/>
      <dgm:t>
        <a:bodyPr/>
        <a:lstStyle/>
        <a:p>
          <a:pPr rtl="1"/>
          <a:endParaRPr lang="fa-IR" sz="1600">
            <a:cs typeface="B Nazanin" panose="00000400000000000000" pitchFamily="2" charset="-78"/>
          </a:endParaRPr>
        </a:p>
      </dgm:t>
    </dgm:pt>
    <dgm:pt modelId="{C169C286-6FDF-40F5-A943-EC026208C2A4}">
      <dgm:prSet phldrT="[Text]" custT="1"/>
      <dgm:spPr/>
      <dgm:t>
        <a:bodyPr/>
        <a:lstStyle/>
        <a:p>
          <a:pPr rtl="1"/>
          <a:r>
            <a:rPr lang="fa-IR" sz="1600" dirty="0">
              <a:cs typeface="B Nazanin" panose="00000400000000000000" pitchFamily="2" charset="-78"/>
            </a:rPr>
            <a:t>ماشین بردار پشتیبان</a:t>
          </a:r>
        </a:p>
      </dgm:t>
    </dgm:pt>
    <dgm:pt modelId="{650B0665-633F-49E6-A313-FE7A8C9A0A9A}" type="parTrans" cxnId="{CC628435-D74A-4CDB-B2C7-D815BA18CDC5}">
      <dgm:prSet custT="1"/>
      <dgm:spPr/>
      <dgm:t>
        <a:bodyPr/>
        <a:lstStyle/>
        <a:p>
          <a:pPr rtl="1"/>
          <a:endParaRPr lang="fa-IR" sz="1600">
            <a:cs typeface="B Nazanin" panose="00000400000000000000" pitchFamily="2" charset="-78"/>
          </a:endParaRPr>
        </a:p>
      </dgm:t>
    </dgm:pt>
    <dgm:pt modelId="{50F7EDED-C165-4C89-8B87-85611AF3B671}" type="sibTrans" cxnId="{CC628435-D74A-4CDB-B2C7-D815BA18CDC5}">
      <dgm:prSet/>
      <dgm:spPr/>
      <dgm:t>
        <a:bodyPr/>
        <a:lstStyle/>
        <a:p>
          <a:pPr rtl="1"/>
          <a:endParaRPr lang="fa-IR" sz="1600">
            <a:cs typeface="B Nazanin" panose="00000400000000000000" pitchFamily="2" charset="-78"/>
          </a:endParaRPr>
        </a:p>
      </dgm:t>
    </dgm:pt>
    <dgm:pt modelId="{249216EF-A7A1-4CB0-A37D-D33BA1202522}">
      <dgm:prSet phldrT="[Text]" custT="1"/>
      <dgm:spPr/>
      <dgm:t>
        <a:bodyPr/>
        <a:lstStyle/>
        <a:p>
          <a:pPr rtl="1"/>
          <a:r>
            <a:rPr lang="fa-IR" sz="1600" dirty="0">
              <a:cs typeface="B Nazanin" panose="00000400000000000000" pitchFamily="2" charset="-78"/>
            </a:rPr>
            <a:t>انتشار وابستگی</a:t>
          </a:r>
        </a:p>
      </dgm:t>
    </dgm:pt>
    <dgm:pt modelId="{E9A65E1F-771C-4400-9B29-F7E72E569D78}" type="parTrans" cxnId="{27C59C39-B4FD-40E6-AEB4-AD33FE16E66F}">
      <dgm:prSet custT="1"/>
      <dgm:spPr/>
      <dgm:t>
        <a:bodyPr/>
        <a:lstStyle/>
        <a:p>
          <a:pPr rtl="1"/>
          <a:endParaRPr lang="fa-IR" sz="1600">
            <a:cs typeface="B Nazanin" panose="00000400000000000000" pitchFamily="2" charset="-78"/>
          </a:endParaRPr>
        </a:p>
      </dgm:t>
    </dgm:pt>
    <dgm:pt modelId="{CCD9066B-B400-444A-B1C9-F8A4362AD91F}" type="sibTrans" cxnId="{27C59C39-B4FD-40E6-AEB4-AD33FE16E66F}">
      <dgm:prSet/>
      <dgm:spPr/>
      <dgm:t>
        <a:bodyPr/>
        <a:lstStyle/>
        <a:p>
          <a:pPr rtl="1"/>
          <a:endParaRPr lang="fa-IR" sz="1600">
            <a:cs typeface="B Nazanin" panose="00000400000000000000" pitchFamily="2" charset="-78"/>
          </a:endParaRPr>
        </a:p>
      </dgm:t>
    </dgm:pt>
    <dgm:pt modelId="{C1EAC887-9FC2-4C2A-BBE3-B1249F7C9E35}">
      <dgm:prSet phldrT="[Text]" custT="1"/>
      <dgm:spPr/>
      <dgm:t>
        <a:bodyPr/>
        <a:lstStyle/>
        <a:p>
          <a:pPr rtl="1"/>
          <a:r>
            <a:rPr lang="en-US" sz="1400" dirty="0">
              <a:cs typeface="+mj-cs"/>
            </a:rPr>
            <a:t>K-Medoids</a:t>
          </a:r>
          <a:endParaRPr lang="fa-IR" sz="1400" dirty="0">
            <a:cs typeface="+mj-cs"/>
          </a:endParaRPr>
        </a:p>
      </dgm:t>
    </dgm:pt>
    <dgm:pt modelId="{523FACA3-50B9-4DA0-B86D-0ADB8F95D594}" type="parTrans" cxnId="{1901AD3B-8A38-4D03-8757-6DDBBACDD67E}">
      <dgm:prSet custT="1"/>
      <dgm:spPr/>
      <dgm:t>
        <a:bodyPr/>
        <a:lstStyle/>
        <a:p>
          <a:pPr rtl="1"/>
          <a:endParaRPr lang="fa-IR" sz="1600">
            <a:cs typeface="B Nazanin" panose="00000400000000000000" pitchFamily="2" charset="-78"/>
          </a:endParaRPr>
        </a:p>
      </dgm:t>
    </dgm:pt>
    <dgm:pt modelId="{171FFDAC-85E4-4AF3-B42F-2FA0A534D9D0}" type="sibTrans" cxnId="{1901AD3B-8A38-4D03-8757-6DDBBACDD67E}">
      <dgm:prSet/>
      <dgm:spPr/>
      <dgm:t>
        <a:bodyPr/>
        <a:lstStyle/>
        <a:p>
          <a:pPr rtl="1"/>
          <a:endParaRPr lang="fa-IR" sz="1600">
            <a:cs typeface="B Nazanin" panose="00000400000000000000" pitchFamily="2" charset="-78"/>
          </a:endParaRPr>
        </a:p>
      </dgm:t>
    </dgm:pt>
    <dgm:pt modelId="{8F337FD7-2807-4083-BED4-0C052E045CCE}">
      <dgm:prSet phldrT="[Text]" custT="1"/>
      <dgm:spPr/>
      <dgm:t>
        <a:bodyPr/>
        <a:lstStyle/>
        <a:p>
          <a:pPr rtl="1"/>
          <a:r>
            <a:rPr lang="en-US" sz="1400" dirty="0">
              <a:cs typeface="+mj-cs"/>
            </a:rPr>
            <a:t>K-Means</a:t>
          </a:r>
          <a:endParaRPr lang="fa-IR" sz="1600" dirty="0">
            <a:cs typeface="+mj-cs"/>
          </a:endParaRPr>
        </a:p>
      </dgm:t>
    </dgm:pt>
    <dgm:pt modelId="{5CB790B0-522B-470D-AE2B-3782390EFE35}" type="parTrans" cxnId="{DAB76C85-688A-48B5-8854-DA17E21FB76B}">
      <dgm:prSet custT="1"/>
      <dgm:spPr/>
      <dgm:t>
        <a:bodyPr/>
        <a:lstStyle/>
        <a:p>
          <a:pPr rtl="1"/>
          <a:endParaRPr lang="fa-IR" sz="1600"/>
        </a:p>
      </dgm:t>
    </dgm:pt>
    <dgm:pt modelId="{A5963DB2-8DE6-4BD3-9B56-D5B48A43078A}" type="sibTrans" cxnId="{DAB76C85-688A-48B5-8854-DA17E21FB76B}">
      <dgm:prSet/>
      <dgm:spPr/>
      <dgm:t>
        <a:bodyPr/>
        <a:lstStyle/>
        <a:p>
          <a:pPr rtl="1"/>
          <a:endParaRPr lang="fa-IR" sz="1600"/>
        </a:p>
      </dgm:t>
    </dgm:pt>
    <dgm:pt modelId="{99343E03-596D-47E3-8992-8BD63862F805}">
      <dgm:prSet phldrT="[Text]" custT="1"/>
      <dgm:spPr/>
      <dgm:t>
        <a:bodyPr/>
        <a:lstStyle/>
        <a:p>
          <a:pPr rtl="1"/>
          <a:r>
            <a:rPr lang="en-US" sz="1400" dirty="0">
              <a:cs typeface="+mj-cs"/>
            </a:rPr>
            <a:t>DBSCAN</a:t>
          </a:r>
          <a:endParaRPr lang="fa-IR" sz="1600" dirty="0">
            <a:cs typeface="+mj-cs"/>
          </a:endParaRPr>
        </a:p>
      </dgm:t>
    </dgm:pt>
    <dgm:pt modelId="{69F3CE9F-8EE3-430A-BAEF-AB2B2E8CFF4C}" type="parTrans" cxnId="{7464F772-ED36-4113-B377-99F295A1B5F2}">
      <dgm:prSet/>
      <dgm:spPr/>
      <dgm:t>
        <a:bodyPr/>
        <a:lstStyle/>
        <a:p>
          <a:pPr rtl="1"/>
          <a:endParaRPr lang="fa-IR"/>
        </a:p>
      </dgm:t>
    </dgm:pt>
    <dgm:pt modelId="{4CFC6B18-D5A9-44FC-9080-3A7AA1FDF4F0}" type="sibTrans" cxnId="{7464F772-ED36-4113-B377-99F295A1B5F2}">
      <dgm:prSet/>
      <dgm:spPr/>
      <dgm:t>
        <a:bodyPr/>
        <a:lstStyle/>
        <a:p>
          <a:pPr rtl="1"/>
          <a:endParaRPr lang="fa-IR"/>
        </a:p>
      </dgm:t>
    </dgm:pt>
    <dgm:pt modelId="{9719F54D-53CE-444B-867D-418FD2212BA6}">
      <dgm:prSet phldrT="[Text]" custT="1"/>
      <dgm:spPr/>
      <dgm:t>
        <a:bodyPr/>
        <a:lstStyle/>
        <a:p>
          <a:pPr rtl="1"/>
          <a:r>
            <a:rPr lang="fa-IR" sz="1600" dirty="0">
              <a:cs typeface="B Nazanin" panose="00000400000000000000" pitchFamily="2" charset="-78"/>
            </a:rPr>
            <a:t>سلسله‌مراتبی</a:t>
          </a:r>
        </a:p>
      </dgm:t>
    </dgm:pt>
    <dgm:pt modelId="{7DAA72B0-D2D1-4ED1-8A18-552EF9C4A225}" type="parTrans" cxnId="{0BB9FE85-CAA0-481B-9091-C14AF8AD68D1}">
      <dgm:prSet/>
      <dgm:spPr/>
      <dgm:t>
        <a:bodyPr/>
        <a:lstStyle/>
        <a:p>
          <a:pPr rtl="1"/>
          <a:endParaRPr lang="fa-IR"/>
        </a:p>
      </dgm:t>
    </dgm:pt>
    <dgm:pt modelId="{404FE7BA-E01A-4223-922D-F6A716BD553E}" type="sibTrans" cxnId="{0BB9FE85-CAA0-481B-9091-C14AF8AD68D1}">
      <dgm:prSet/>
      <dgm:spPr/>
      <dgm:t>
        <a:bodyPr/>
        <a:lstStyle/>
        <a:p>
          <a:pPr rtl="1"/>
          <a:endParaRPr lang="fa-IR"/>
        </a:p>
      </dgm:t>
    </dgm:pt>
    <dgm:pt modelId="{0E7DE6F3-0E3C-4FD0-BF50-3BD8C46FE29B}" type="pres">
      <dgm:prSet presAssocID="{DFE483C5-B7C0-44B6-BD38-6A30F31B79C5}" presName="Name0" presStyleCnt="0">
        <dgm:presLayoutVars>
          <dgm:chPref val="1"/>
          <dgm:dir val="rev"/>
          <dgm:animOne val="branch"/>
          <dgm:animLvl val="lvl"/>
          <dgm:resizeHandles/>
        </dgm:presLayoutVars>
      </dgm:prSet>
      <dgm:spPr/>
    </dgm:pt>
    <dgm:pt modelId="{6E8BC310-65B9-48EC-A37B-F7EB4DCFF60B}" type="pres">
      <dgm:prSet presAssocID="{6EB47C67-FB01-4089-81E8-9A4E4C221FA1}" presName="vertOne" presStyleCnt="0"/>
      <dgm:spPr/>
    </dgm:pt>
    <dgm:pt modelId="{DD65A58B-5D3A-4414-AA76-690580659B2E}" type="pres">
      <dgm:prSet presAssocID="{6EB47C67-FB01-4089-81E8-9A4E4C221FA1}" presName="txOne" presStyleLbl="node0" presStyleIdx="0" presStyleCnt="1" custScaleY="56722" custLinFactY="-2947" custLinFactNeighborX="0" custLinFactNeighborY="-100000">
        <dgm:presLayoutVars>
          <dgm:chPref val="3"/>
        </dgm:presLayoutVars>
      </dgm:prSet>
      <dgm:spPr/>
    </dgm:pt>
    <dgm:pt modelId="{E4BC274B-3B4A-4808-9350-AE1B917C8015}" type="pres">
      <dgm:prSet presAssocID="{6EB47C67-FB01-4089-81E8-9A4E4C221FA1}" presName="parTransOne" presStyleCnt="0"/>
      <dgm:spPr/>
    </dgm:pt>
    <dgm:pt modelId="{52C97D6E-24B2-4212-82FA-BF02E88C9E38}" type="pres">
      <dgm:prSet presAssocID="{6EB47C67-FB01-4089-81E8-9A4E4C221FA1}" presName="horzOne" presStyleCnt="0"/>
      <dgm:spPr/>
    </dgm:pt>
    <dgm:pt modelId="{164BC516-C640-44CD-80CD-B519588D7FDA}" type="pres">
      <dgm:prSet presAssocID="{C169C286-6FDF-40F5-A943-EC026208C2A4}" presName="vertTwo" presStyleCnt="0"/>
      <dgm:spPr/>
    </dgm:pt>
    <dgm:pt modelId="{D765C5F2-B952-4D5A-86BC-274C614A7D30}" type="pres">
      <dgm:prSet presAssocID="{C169C286-6FDF-40F5-A943-EC026208C2A4}" presName="txTwo" presStyleLbl="node2" presStyleIdx="0" presStyleCnt="6" custLinFactNeighborY="-11948">
        <dgm:presLayoutVars>
          <dgm:chPref val="3"/>
        </dgm:presLayoutVars>
      </dgm:prSet>
      <dgm:spPr/>
    </dgm:pt>
    <dgm:pt modelId="{8B86FCDB-02CB-43FA-BEFB-398A786743BA}" type="pres">
      <dgm:prSet presAssocID="{C169C286-6FDF-40F5-A943-EC026208C2A4}" presName="horzTwo" presStyleCnt="0"/>
      <dgm:spPr/>
    </dgm:pt>
    <dgm:pt modelId="{4D15CCD6-4FBD-4186-A025-86FE168EDB12}" type="pres">
      <dgm:prSet presAssocID="{50F7EDED-C165-4C89-8B87-85611AF3B671}" presName="sibSpaceTwo" presStyleCnt="0"/>
      <dgm:spPr/>
    </dgm:pt>
    <dgm:pt modelId="{3B671613-DD47-4506-BCD2-ED796F4B975E}" type="pres">
      <dgm:prSet presAssocID="{249216EF-A7A1-4CB0-A37D-D33BA1202522}" presName="vertTwo" presStyleCnt="0"/>
      <dgm:spPr/>
    </dgm:pt>
    <dgm:pt modelId="{911382F3-CA4B-485C-AAB4-C95A32B10A89}" type="pres">
      <dgm:prSet presAssocID="{249216EF-A7A1-4CB0-A37D-D33BA1202522}" presName="txTwo" presStyleLbl="node2" presStyleIdx="1" presStyleCnt="6" custLinFactNeighborY="-11948">
        <dgm:presLayoutVars>
          <dgm:chPref val="3"/>
        </dgm:presLayoutVars>
      </dgm:prSet>
      <dgm:spPr/>
    </dgm:pt>
    <dgm:pt modelId="{8FCDE9BB-1D39-49E0-9CFD-97AA934594E6}" type="pres">
      <dgm:prSet presAssocID="{249216EF-A7A1-4CB0-A37D-D33BA1202522}" presName="horzTwo" presStyleCnt="0"/>
      <dgm:spPr/>
    </dgm:pt>
    <dgm:pt modelId="{5E26AB4E-EE62-491D-A94A-633257168089}" type="pres">
      <dgm:prSet presAssocID="{CCD9066B-B400-444A-B1C9-F8A4362AD91F}" presName="sibSpaceTwo" presStyleCnt="0"/>
      <dgm:spPr/>
    </dgm:pt>
    <dgm:pt modelId="{E16E6E66-8981-4E55-B9A5-693877CFE356}" type="pres">
      <dgm:prSet presAssocID="{8F337FD7-2807-4083-BED4-0C052E045CCE}" presName="vertTwo" presStyleCnt="0"/>
      <dgm:spPr/>
    </dgm:pt>
    <dgm:pt modelId="{87D862E1-6910-4A10-B19A-A6FE28EBF4A9}" type="pres">
      <dgm:prSet presAssocID="{8F337FD7-2807-4083-BED4-0C052E045CCE}" presName="txTwo" presStyleLbl="node2" presStyleIdx="2" presStyleCnt="6" custLinFactNeighborY="-11948">
        <dgm:presLayoutVars>
          <dgm:chPref val="3"/>
        </dgm:presLayoutVars>
      </dgm:prSet>
      <dgm:spPr/>
    </dgm:pt>
    <dgm:pt modelId="{94B0C996-D62C-4C6E-8068-204A707C9F73}" type="pres">
      <dgm:prSet presAssocID="{8F337FD7-2807-4083-BED4-0C052E045CCE}" presName="horzTwo" presStyleCnt="0"/>
      <dgm:spPr/>
    </dgm:pt>
    <dgm:pt modelId="{DC8BE085-B148-4C0D-8419-2C1A18D6DCEC}" type="pres">
      <dgm:prSet presAssocID="{A5963DB2-8DE6-4BD3-9B56-D5B48A43078A}" presName="sibSpaceTwo" presStyleCnt="0"/>
      <dgm:spPr/>
    </dgm:pt>
    <dgm:pt modelId="{84D7BE7C-81C4-4965-85E4-C0DDD693340D}" type="pres">
      <dgm:prSet presAssocID="{C1EAC887-9FC2-4C2A-BBE3-B1249F7C9E35}" presName="vertTwo" presStyleCnt="0"/>
      <dgm:spPr/>
    </dgm:pt>
    <dgm:pt modelId="{7778649D-52AD-4A3E-8E09-EAAEA7E37563}" type="pres">
      <dgm:prSet presAssocID="{C1EAC887-9FC2-4C2A-BBE3-B1249F7C9E35}" presName="txTwo" presStyleLbl="node2" presStyleIdx="3" presStyleCnt="6" custLinFactNeighborY="-11948">
        <dgm:presLayoutVars>
          <dgm:chPref val="3"/>
        </dgm:presLayoutVars>
      </dgm:prSet>
      <dgm:spPr/>
    </dgm:pt>
    <dgm:pt modelId="{3EC2211E-4E7D-42F9-8C11-526E2651B158}" type="pres">
      <dgm:prSet presAssocID="{C1EAC887-9FC2-4C2A-BBE3-B1249F7C9E35}" presName="horzTwo" presStyleCnt="0"/>
      <dgm:spPr/>
    </dgm:pt>
    <dgm:pt modelId="{F5B5D699-AC8A-4135-AC64-5ED26667622B}" type="pres">
      <dgm:prSet presAssocID="{171FFDAC-85E4-4AF3-B42F-2FA0A534D9D0}" presName="sibSpaceTwo" presStyleCnt="0"/>
      <dgm:spPr/>
    </dgm:pt>
    <dgm:pt modelId="{8640DEDB-0FCF-49D3-9F65-404B273E18CB}" type="pres">
      <dgm:prSet presAssocID="{99343E03-596D-47E3-8992-8BD63862F805}" presName="vertTwo" presStyleCnt="0"/>
      <dgm:spPr/>
    </dgm:pt>
    <dgm:pt modelId="{F6119AAE-FED0-498E-87C4-5B51E803632F}" type="pres">
      <dgm:prSet presAssocID="{99343E03-596D-47E3-8992-8BD63862F805}" presName="txTwo" presStyleLbl="node2" presStyleIdx="4" presStyleCnt="6" custLinFactNeighborY="-11948">
        <dgm:presLayoutVars>
          <dgm:chPref val="3"/>
        </dgm:presLayoutVars>
      </dgm:prSet>
      <dgm:spPr/>
    </dgm:pt>
    <dgm:pt modelId="{5C5CE33F-A3AA-4459-A692-1BDA28FCE897}" type="pres">
      <dgm:prSet presAssocID="{99343E03-596D-47E3-8992-8BD63862F805}" presName="horzTwo" presStyleCnt="0"/>
      <dgm:spPr/>
    </dgm:pt>
    <dgm:pt modelId="{FFB15DA0-774F-483D-8F64-DA86711C6399}" type="pres">
      <dgm:prSet presAssocID="{4CFC6B18-D5A9-44FC-9080-3A7AA1FDF4F0}" presName="sibSpaceTwo" presStyleCnt="0"/>
      <dgm:spPr/>
    </dgm:pt>
    <dgm:pt modelId="{8BC738A4-8D48-4728-974C-492CF1B5E4E0}" type="pres">
      <dgm:prSet presAssocID="{9719F54D-53CE-444B-867D-418FD2212BA6}" presName="vertTwo" presStyleCnt="0"/>
      <dgm:spPr/>
    </dgm:pt>
    <dgm:pt modelId="{78497071-9780-4384-B23B-1245821AB3D8}" type="pres">
      <dgm:prSet presAssocID="{9719F54D-53CE-444B-867D-418FD2212BA6}" presName="txTwo" presStyleLbl="node2" presStyleIdx="5" presStyleCnt="6" custLinFactNeighborY="-11948">
        <dgm:presLayoutVars>
          <dgm:chPref val="3"/>
        </dgm:presLayoutVars>
      </dgm:prSet>
      <dgm:spPr/>
    </dgm:pt>
    <dgm:pt modelId="{DD369749-CF07-4D88-80FD-A1F89055A328}" type="pres">
      <dgm:prSet presAssocID="{9719F54D-53CE-444B-867D-418FD2212BA6}" presName="horzTwo" presStyleCnt="0"/>
      <dgm:spPr/>
    </dgm:pt>
  </dgm:ptLst>
  <dgm:cxnLst>
    <dgm:cxn modelId="{CC628435-D74A-4CDB-B2C7-D815BA18CDC5}" srcId="{6EB47C67-FB01-4089-81E8-9A4E4C221FA1}" destId="{C169C286-6FDF-40F5-A943-EC026208C2A4}" srcOrd="0" destOrd="0" parTransId="{650B0665-633F-49E6-A313-FE7A8C9A0A9A}" sibTransId="{50F7EDED-C165-4C89-8B87-85611AF3B671}"/>
    <dgm:cxn modelId="{27C59C39-B4FD-40E6-AEB4-AD33FE16E66F}" srcId="{6EB47C67-FB01-4089-81E8-9A4E4C221FA1}" destId="{249216EF-A7A1-4CB0-A37D-D33BA1202522}" srcOrd="1" destOrd="0" parTransId="{E9A65E1F-771C-4400-9B29-F7E72E569D78}" sibTransId="{CCD9066B-B400-444A-B1C9-F8A4362AD91F}"/>
    <dgm:cxn modelId="{1901AD3B-8A38-4D03-8757-6DDBBACDD67E}" srcId="{6EB47C67-FB01-4089-81E8-9A4E4C221FA1}" destId="{C1EAC887-9FC2-4C2A-BBE3-B1249F7C9E35}" srcOrd="3" destOrd="0" parTransId="{523FACA3-50B9-4DA0-B86D-0ADB8F95D594}" sibTransId="{171FFDAC-85E4-4AF3-B42F-2FA0A534D9D0}"/>
    <dgm:cxn modelId="{42E2F850-A94D-42EE-9D3B-73BA84014CB7}" type="presOf" srcId="{DFE483C5-B7C0-44B6-BD38-6A30F31B79C5}" destId="{0E7DE6F3-0E3C-4FD0-BF50-3BD8C46FE29B}" srcOrd="0" destOrd="0" presId="urn:microsoft.com/office/officeart/2005/8/layout/hierarchy4"/>
    <dgm:cxn modelId="{7464F772-ED36-4113-B377-99F295A1B5F2}" srcId="{6EB47C67-FB01-4089-81E8-9A4E4C221FA1}" destId="{99343E03-596D-47E3-8992-8BD63862F805}" srcOrd="4" destOrd="0" parTransId="{69F3CE9F-8EE3-430A-BAEF-AB2B2E8CFF4C}" sibTransId="{4CFC6B18-D5A9-44FC-9080-3A7AA1FDF4F0}"/>
    <dgm:cxn modelId="{4B7A7A56-AAB7-458C-94A6-6D324C13F99D}" type="presOf" srcId="{8F337FD7-2807-4083-BED4-0C052E045CCE}" destId="{87D862E1-6910-4A10-B19A-A6FE28EBF4A9}" srcOrd="0" destOrd="0" presId="urn:microsoft.com/office/officeart/2005/8/layout/hierarchy4"/>
    <dgm:cxn modelId="{DAB76C85-688A-48B5-8854-DA17E21FB76B}" srcId="{6EB47C67-FB01-4089-81E8-9A4E4C221FA1}" destId="{8F337FD7-2807-4083-BED4-0C052E045CCE}" srcOrd="2" destOrd="0" parTransId="{5CB790B0-522B-470D-AE2B-3782390EFE35}" sibTransId="{A5963DB2-8DE6-4BD3-9B56-D5B48A43078A}"/>
    <dgm:cxn modelId="{39F35A85-7E35-4D4C-AED4-A8D30621E396}" type="presOf" srcId="{99343E03-596D-47E3-8992-8BD63862F805}" destId="{F6119AAE-FED0-498E-87C4-5B51E803632F}" srcOrd="0" destOrd="0" presId="urn:microsoft.com/office/officeart/2005/8/layout/hierarchy4"/>
    <dgm:cxn modelId="{0BB9FE85-CAA0-481B-9091-C14AF8AD68D1}" srcId="{6EB47C67-FB01-4089-81E8-9A4E4C221FA1}" destId="{9719F54D-53CE-444B-867D-418FD2212BA6}" srcOrd="5" destOrd="0" parTransId="{7DAA72B0-D2D1-4ED1-8A18-552EF9C4A225}" sibTransId="{404FE7BA-E01A-4223-922D-F6A716BD553E}"/>
    <dgm:cxn modelId="{28BCBC90-90DF-4329-AB83-993DEC5BFE42}" type="presOf" srcId="{6EB47C67-FB01-4089-81E8-9A4E4C221FA1}" destId="{DD65A58B-5D3A-4414-AA76-690580659B2E}" srcOrd="0" destOrd="0" presId="urn:microsoft.com/office/officeart/2005/8/layout/hierarchy4"/>
    <dgm:cxn modelId="{801A7492-3A98-41D2-8B21-780FB8412D35}" type="presOf" srcId="{9719F54D-53CE-444B-867D-418FD2212BA6}" destId="{78497071-9780-4384-B23B-1245821AB3D8}" srcOrd="0" destOrd="0" presId="urn:microsoft.com/office/officeart/2005/8/layout/hierarchy4"/>
    <dgm:cxn modelId="{300D42A8-66DA-45E8-AE15-11C3BDF9C89C}" type="presOf" srcId="{249216EF-A7A1-4CB0-A37D-D33BA1202522}" destId="{911382F3-CA4B-485C-AAB4-C95A32B10A89}" srcOrd="0" destOrd="0" presId="urn:microsoft.com/office/officeart/2005/8/layout/hierarchy4"/>
    <dgm:cxn modelId="{DE855BAC-549D-46E6-8976-4604CA371DF1}" type="presOf" srcId="{C169C286-6FDF-40F5-A943-EC026208C2A4}" destId="{D765C5F2-B952-4D5A-86BC-274C614A7D30}" srcOrd="0" destOrd="0" presId="urn:microsoft.com/office/officeart/2005/8/layout/hierarchy4"/>
    <dgm:cxn modelId="{523226AD-17E9-48B2-A1DD-41789B21A5D3}" srcId="{DFE483C5-B7C0-44B6-BD38-6A30F31B79C5}" destId="{6EB47C67-FB01-4089-81E8-9A4E4C221FA1}" srcOrd="0" destOrd="0" parTransId="{135986B4-3C7A-407A-8631-A5EB5A02E5B1}" sibTransId="{CB4B3FFE-70B1-4759-B078-C848BBC36A52}"/>
    <dgm:cxn modelId="{150E44DB-CBF0-4495-A93E-CCCE63093713}" type="presOf" srcId="{C1EAC887-9FC2-4C2A-BBE3-B1249F7C9E35}" destId="{7778649D-52AD-4A3E-8E09-EAAEA7E37563}" srcOrd="0" destOrd="0" presId="urn:microsoft.com/office/officeart/2005/8/layout/hierarchy4"/>
    <dgm:cxn modelId="{30BAADE7-697C-4C8D-98FB-6E086F5BBC4B}" type="presParOf" srcId="{0E7DE6F3-0E3C-4FD0-BF50-3BD8C46FE29B}" destId="{6E8BC310-65B9-48EC-A37B-F7EB4DCFF60B}" srcOrd="0" destOrd="0" presId="urn:microsoft.com/office/officeart/2005/8/layout/hierarchy4"/>
    <dgm:cxn modelId="{420A7237-CED7-497D-8796-F6F0C48B4680}" type="presParOf" srcId="{6E8BC310-65B9-48EC-A37B-F7EB4DCFF60B}" destId="{DD65A58B-5D3A-4414-AA76-690580659B2E}" srcOrd="0" destOrd="0" presId="urn:microsoft.com/office/officeart/2005/8/layout/hierarchy4"/>
    <dgm:cxn modelId="{3782E5E0-473A-4240-AAE9-0A1E8BD26A45}" type="presParOf" srcId="{6E8BC310-65B9-48EC-A37B-F7EB4DCFF60B}" destId="{E4BC274B-3B4A-4808-9350-AE1B917C8015}" srcOrd="1" destOrd="0" presId="urn:microsoft.com/office/officeart/2005/8/layout/hierarchy4"/>
    <dgm:cxn modelId="{94AB2F26-13D5-42D0-A945-608D6CA5110C}" type="presParOf" srcId="{6E8BC310-65B9-48EC-A37B-F7EB4DCFF60B}" destId="{52C97D6E-24B2-4212-82FA-BF02E88C9E38}" srcOrd="2" destOrd="0" presId="urn:microsoft.com/office/officeart/2005/8/layout/hierarchy4"/>
    <dgm:cxn modelId="{FC6EE761-1E06-4822-8C92-2BC013C3BBCC}" type="presParOf" srcId="{52C97D6E-24B2-4212-82FA-BF02E88C9E38}" destId="{164BC516-C640-44CD-80CD-B519588D7FDA}" srcOrd="0" destOrd="0" presId="urn:microsoft.com/office/officeart/2005/8/layout/hierarchy4"/>
    <dgm:cxn modelId="{08C2B58D-2DC5-4345-A549-C3D9FAFD7E88}" type="presParOf" srcId="{164BC516-C640-44CD-80CD-B519588D7FDA}" destId="{D765C5F2-B952-4D5A-86BC-274C614A7D30}" srcOrd="0" destOrd="0" presId="urn:microsoft.com/office/officeart/2005/8/layout/hierarchy4"/>
    <dgm:cxn modelId="{D71C8FC0-E66B-4145-8CAB-2420DD5F8D05}" type="presParOf" srcId="{164BC516-C640-44CD-80CD-B519588D7FDA}" destId="{8B86FCDB-02CB-43FA-BEFB-398A786743BA}" srcOrd="1" destOrd="0" presId="urn:microsoft.com/office/officeart/2005/8/layout/hierarchy4"/>
    <dgm:cxn modelId="{0F7FB23F-22A2-47A4-A4FB-A1E39F9E8E1F}" type="presParOf" srcId="{52C97D6E-24B2-4212-82FA-BF02E88C9E38}" destId="{4D15CCD6-4FBD-4186-A025-86FE168EDB12}" srcOrd="1" destOrd="0" presId="urn:microsoft.com/office/officeart/2005/8/layout/hierarchy4"/>
    <dgm:cxn modelId="{10F2FE25-A679-437B-A994-E6AF59D941D9}" type="presParOf" srcId="{52C97D6E-24B2-4212-82FA-BF02E88C9E38}" destId="{3B671613-DD47-4506-BCD2-ED796F4B975E}" srcOrd="2" destOrd="0" presId="urn:microsoft.com/office/officeart/2005/8/layout/hierarchy4"/>
    <dgm:cxn modelId="{ABB15B55-68D9-4631-9786-D9D45E97FCA2}" type="presParOf" srcId="{3B671613-DD47-4506-BCD2-ED796F4B975E}" destId="{911382F3-CA4B-485C-AAB4-C95A32B10A89}" srcOrd="0" destOrd="0" presId="urn:microsoft.com/office/officeart/2005/8/layout/hierarchy4"/>
    <dgm:cxn modelId="{EB9A6842-95FB-4F44-8CAE-7A02DB3443E0}" type="presParOf" srcId="{3B671613-DD47-4506-BCD2-ED796F4B975E}" destId="{8FCDE9BB-1D39-49E0-9CFD-97AA934594E6}" srcOrd="1" destOrd="0" presId="urn:microsoft.com/office/officeart/2005/8/layout/hierarchy4"/>
    <dgm:cxn modelId="{AE859393-76E4-4169-B44F-B06C017001F9}" type="presParOf" srcId="{52C97D6E-24B2-4212-82FA-BF02E88C9E38}" destId="{5E26AB4E-EE62-491D-A94A-633257168089}" srcOrd="3" destOrd="0" presId="urn:microsoft.com/office/officeart/2005/8/layout/hierarchy4"/>
    <dgm:cxn modelId="{2D3A9058-1A8F-47EF-B626-3B1193C61732}" type="presParOf" srcId="{52C97D6E-24B2-4212-82FA-BF02E88C9E38}" destId="{E16E6E66-8981-4E55-B9A5-693877CFE356}" srcOrd="4" destOrd="0" presId="urn:microsoft.com/office/officeart/2005/8/layout/hierarchy4"/>
    <dgm:cxn modelId="{D261BE56-3B3D-4064-A146-EA7DC3574051}" type="presParOf" srcId="{E16E6E66-8981-4E55-B9A5-693877CFE356}" destId="{87D862E1-6910-4A10-B19A-A6FE28EBF4A9}" srcOrd="0" destOrd="0" presId="urn:microsoft.com/office/officeart/2005/8/layout/hierarchy4"/>
    <dgm:cxn modelId="{1C696916-8AD8-4D2B-BF6B-DD27B7A868FD}" type="presParOf" srcId="{E16E6E66-8981-4E55-B9A5-693877CFE356}" destId="{94B0C996-D62C-4C6E-8068-204A707C9F73}" srcOrd="1" destOrd="0" presId="urn:microsoft.com/office/officeart/2005/8/layout/hierarchy4"/>
    <dgm:cxn modelId="{2EEF5806-B325-441E-988E-A0C8FF1ABA4F}" type="presParOf" srcId="{52C97D6E-24B2-4212-82FA-BF02E88C9E38}" destId="{DC8BE085-B148-4C0D-8419-2C1A18D6DCEC}" srcOrd="5" destOrd="0" presId="urn:microsoft.com/office/officeart/2005/8/layout/hierarchy4"/>
    <dgm:cxn modelId="{86332C79-105B-4BB9-8153-6DA93B44FCE7}" type="presParOf" srcId="{52C97D6E-24B2-4212-82FA-BF02E88C9E38}" destId="{84D7BE7C-81C4-4965-85E4-C0DDD693340D}" srcOrd="6" destOrd="0" presId="urn:microsoft.com/office/officeart/2005/8/layout/hierarchy4"/>
    <dgm:cxn modelId="{EFAFC979-13AE-4E64-B2F8-611167827887}" type="presParOf" srcId="{84D7BE7C-81C4-4965-85E4-C0DDD693340D}" destId="{7778649D-52AD-4A3E-8E09-EAAEA7E37563}" srcOrd="0" destOrd="0" presId="urn:microsoft.com/office/officeart/2005/8/layout/hierarchy4"/>
    <dgm:cxn modelId="{53316C94-E300-4F48-AFA4-EA4C395C01CA}" type="presParOf" srcId="{84D7BE7C-81C4-4965-85E4-C0DDD693340D}" destId="{3EC2211E-4E7D-42F9-8C11-526E2651B158}" srcOrd="1" destOrd="0" presId="urn:microsoft.com/office/officeart/2005/8/layout/hierarchy4"/>
    <dgm:cxn modelId="{6700589A-690C-404F-94AC-40EF409E6227}" type="presParOf" srcId="{52C97D6E-24B2-4212-82FA-BF02E88C9E38}" destId="{F5B5D699-AC8A-4135-AC64-5ED26667622B}" srcOrd="7" destOrd="0" presId="urn:microsoft.com/office/officeart/2005/8/layout/hierarchy4"/>
    <dgm:cxn modelId="{730A4940-5166-4C0D-8420-75A1F0797D1D}" type="presParOf" srcId="{52C97D6E-24B2-4212-82FA-BF02E88C9E38}" destId="{8640DEDB-0FCF-49D3-9F65-404B273E18CB}" srcOrd="8" destOrd="0" presId="urn:microsoft.com/office/officeart/2005/8/layout/hierarchy4"/>
    <dgm:cxn modelId="{8CB131FD-F052-4228-A5CD-18E13D7238E3}" type="presParOf" srcId="{8640DEDB-0FCF-49D3-9F65-404B273E18CB}" destId="{F6119AAE-FED0-498E-87C4-5B51E803632F}" srcOrd="0" destOrd="0" presId="urn:microsoft.com/office/officeart/2005/8/layout/hierarchy4"/>
    <dgm:cxn modelId="{CCFCCF31-FA9D-49C2-9221-7F2B1E87E01B}" type="presParOf" srcId="{8640DEDB-0FCF-49D3-9F65-404B273E18CB}" destId="{5C5CE33F-A3AA-4459-A692-1BDA28FCE897}" srcOrd="1" destOrd="0" presId="urn:microsoft.com/office/officeart/2005/8/layout/hierarchy4"/>
    <dgm:cxn modelId="{C2A73E20-2C15-40EA-BF0D-4B42DB3ED427}" type="presParOf" srcId="{52C97D6E-24B2-4212-82FA-BF02E88C9E38}" destId="{FFB15DA0-774F-483D-8F64-DA86711C6399}" srcOrd="9" destOrd="0" presId="urn:microsoft.com/office/officeart/2005/8/layout/hierarchy4"/>
    <dgm:cxn modelId="{3D87EEF1-E41D-4D77-B7C8-43C596B2D734}" type="presParOf" srcId="{52C97D6E-24B2-4212-82FA-BF02E88C9E38}" destId="{8BC738A4-8D48-4728-974C-492CF1B5E4E0}" srcOrd="10" destOrd="0" presId="urn:microsoft.com/office/officeart/2005/8/layout/hierarchy4"/>
    <dgm:cxn modelId="{8276268D-3FFF-4B76-B5C7-06FD2A4C985C}" type="presParOf" srcId="{8BC738A4-8D48-4728-974C-492CF1B5E4E0}" destId="{78497071-9780-4384-B23B-1245821AB3D8}" srcOrd="0" destOrd="0" presId="urn:microsoft.com/office/officeart/2005/8/layout/hierarchy4"/>
    <dgm:cxn modelId="{B26EC89B-0A30-44AB-B2C5-65E587CAACEB}" type="presParOf" srcId="{8BC738A4-8D48-4728-974C-492CF1B5E4E0}" destId="{DD369749-CF07-4D88-80FD-A1F89055A328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1DB5BC-2627-4DFE-990C-E0D38B34C23E}">
      <dsp:nvSpPr>
        <dsp:cNvPr id="0" name=""/>
        <dsp:cNvSpPr/>
      </dsp:nvSpPr>
      <dsp:spPr>
        <a:xfrm>
          <a:off x="650950" y="315883"/>
          <a:ext cx="2172168" cy="2172168"/>
        </a:xfrm>
        <a:prstGeom prst="blockArc">
          <a:avLst>
            <a:gd name="adj1" fmla="val 12600000"/>
            <a:gd name="adj2" fmla="val 16200000"/>
            <a:gd name="adj3" fmla="val 4495"/>
          </a:avLst>
        </a:prstGeom>
        <a:solidFill>
          <a:schemeClr val="bg1"/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28EF1C-8A31-419C-A6D4-8ADC64841D99}">
      <dsp:nvSpPr>
        <dsp:cNvPr id="0" name=""/>
        <dsp:cNvSpPr/>
      </dsp:nvSpPr>
      <dsp:spPr>
        <a:xfrm>
          <a:off x="650950" y="315883"/>
          <a:ext cx="2172168" cy="2172168"/>
        </a:xfrm>
        <a:prstGeom prst="blockArc">
          <a:avLst>
            <a:gd name="adj1" fmla="val 9000000"/>
            <a:gd name="adj2" fmla="val 12600000"/>
            <a:gd name="adj3" fmla="val 4495"/>
          </a:avLst>
        </a:prstGeom>
        <a:solidFill>
          <a:schemeClr val="bg1"/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8858D1-BCFB-487E-87CF-798491A7EDA3}">
      <dsp:nvSpPr>
        <dsp:cNvPr id="0" name=""/>
        <dsp:cNvSpPr/>
      </dsp:nvSpPr>
      <dsp:spPr>
        <a:xfrm>
          <a:off x="650950" y="315883"/>
          <a:ext cx="2172168" cy="2172168"/>
        </a:xfrm>
        <a:prstGeom prst="blockArc">
          <a:avLst>
            <a:gd name="adj1" fmla="val 5400000"/>
            <a:gd name="adj2" fmla="val 9000000"/>
            <a:gd name="adj3" fmla="val 4495"/>
          </a:avLst>
        </a:prstGeom>
        <a:solidFill>
          <a:schemeClr val="bg1"/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BD9942-63C9-440E-91DF-5B63D80FA36A}">
      <dsp:nvSpPr>
        <dsp:cNvPr id="0" name=""/>
        <dsp:cNvSpPr/>
      </dsp:nvSpPr>
      <dsp:spPr>
        <a:xfrm>
          <a:off x="650950" y="315883"/>
          <a:ext cx="2172168" cy="2172168"/>
        </a:xfrm>
        <a:prstGeom prst="blockArc">
          <a:avLst>
            <a:gd name="adj1" fmla="val 1800000"/>
            <a:gd name="adj2" fmla="val 5400000"/>
            <a:gd name="adj3" fmla="val 4495"/>
          </a:avLst>
        </a:prstGeom>
        <a:solidFill>
          <a:schemeClr val="bg1"/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787262-E64D-4646-AC02-600A479A5637}">
      <dsp:nvSpPr>
        <dsp:cNvPr id="0" name=""/>
        <dsp:cNvSpPr/>
      </dsp:nvSpPr>
      <dsp:spPr>
        <a:xfrm>
          <a:off x="650950" y="315883"/>
          <a:ext cx="2172168" cy="2172168"/>
        </a:xfrm>
        <a:prstGeom prst="blockArc">
          <a:avLst>
            <a:gd name="adj1" fmla="val 19800000"/>
            <a:gd name="adj2" fmla="val 1800000"/>
            <a:gd name="adj3" fmla="val 4495"/>
          </a:avLst>
        </a:prstGeom>
        <a:solidFill>
          <a:schemeClr val="bg1"/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F989EB-CCC7-46DA-A3DB-E5E8D9F29EFF}">
      <dsp:nvSpPr>
        <dsp:cNvPr id="0" name=""/>
        <dsp:cNvSpPr/>
      </dsp:nvSpPr>
      <dsp:spPr>
        <a:xfrm>
          <a:off x="650950" y="315883"/>
          <a:ext cx="2172168" cy="2172168"/>
        </a:xfrm>
        <a:prstGeom prst="blockArc">
          <a:avLst>
            <a:gd name="adj1" fmla="val 16200000"/>
            <a:gd name="adj2" fmla="val 19800000"/>
            <a:gd name="adj3" fmla="val 4495"/>
          </a:avLst>
        </a:prstGeom>
        <a:solidFill>
          <a:schemeClr val="bg1"/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EA8CB0-2853-484D-9CB6-E101E6F0A87E}">
      <dsp:nvSpPr>
        <dsp:cNvPr id="0" name=""/>
        <dsp:cNvSpPr/>
      </dsp:nvSpPr>
      <dsp:spPr>
        <a:xfrm>
          <a:off x="946007" y="610950"/>
          <a:ext cx="1582054" cy="1582034"/>
        </a:xfrm>
        <a:prstGeom prst="ellipse">
          <a:avLst/>
        </a:prstGeom>
        <a:gradFill flip="none" rotWithShape="1">
          <a:gsLst>
            <a:gs pos="0">
              <a:srgbClr val="00B050"/>
            </a:gs>
            <a:gs pos="100000">
              <a:schemeClr val="tx1"/>
            </a:gs>
          </a:gsLst>
          <a:lin ang="16200000" scaled="1"/>
          <a:tileRect/>
        </a:gradFill>
        <a:ln>
          <a:noFill/>
        </a:ln>
        <a:effectLst/>
        <a:scene3d>
          <a:camera prst="orthographicFront"/>
          <a:lightRig rig="chilly" dir="t"/>
        </a:scene3d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2000" kern="1200" dirty="0">
              <a:latin typeface="IRANSans" panose="02040503050201020203" pitchFamily="18" charset="-78"/>
              <a:cs typeface="IRANSans" panose="02040503050201020203" pitchFamily="18" charset="-78"/>
            </a:rPr>
            <a:t>مزایا</a:t>
          </a:r>
        </a:p>
      </dsp:txBody>
      <dsp:txXfrm>
        <a:off x="1177693" y="842634"/>
        <a:ext cx="1118682" cy="1118666"/>
      </dsp:txXfrm>
    </dsp:sp>
    <dsp:sp modelId="{CE6F82E8-4759-41FC-BCB2-04D496C602DF}">
      <dsp:nvSpPr>
        <dsp:cNvPr id="0" name=""/>
        <dsp:cNvSpPr/>
      </dsp:nvSpPr>
      <dsp:spPr>
        <a:xfrm>
          <a:off x="1216020" y="-180722"/>
          <a:ext cx="1042029" cy="1042029"/>
        </a:xfrm>
        <a:prstGeom prst="ellipse">
          <a:avLst/>
        </a:prstGeom>
        <a:solidFill>
          <a:srgbClr val="00B050">
            <a:alpha val="50000"/>
          </a:srgbClr>
        </a:solidFill>
        <a:ln>
          <a:noFill/>
        </a:ln>
        <a:effectLst/>
        <a:scene3d>
          <a:camera prst="orthographicFront"/>
          <a:lightRig rig="chilly" dir="t"/>
        </a:scene3d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300" kern="1200" dirty="0">
              <a:latin typeface="IRANSans" panose="02040503050201020203" pitchFamily="18" charset="-78"/>
              <a:cs typeface="IRANSans" panose="02040503050201020203" pitchFamily="18" charset="-78"/>
            </a:rPr>
            <a:t>نامتمرکز</a:t>
          </a:r>
        </a:p>
      </dsp:txBody>
      <dsp:txXfrm>
        <a:off x="1368622" y="-28120"/>
        <a:ext cx="736825" cy="736825"/>
      </dsp:txXfrm>
    </dsp:sp>
    <dsp:sp modelId="{82A2F164-D406-46C6-A1F4-3B3647828FD7}">
      <dsp:nvSpPr>
        <dsp:cNvPr id="0" name=""/>
        <dsp:cNvSpPr/>
      </dsp:nvSpPr>
      <dsp:spPr>
        <a:xfrm>
          <a:off x="2135458" y="350115"/>
          <a:ext cx="1042029" cy="1042029"/>
        </a:xfrm>
        <a:prstGeom prst="ellipse">
          <a:avLst/>
        </a:prstGeom>
        <a:solidFill>
          <a:srgbClr val="00B050">
            <a:alpha val="50000"/>
          </a:srgbClr>
        </a:solidFill>
        <a:ln>
          <a:noFill/>
        </a:ln>
        <a:effectLst/>
        <a:scene3d>
          <a:camera prst="orthographicFront"/>
          <a:lightRig rig="chilly" dir="t"/>
        </a:scene3d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300" kern="1200" dirty="0">
              <a:latin typeface="IRANSans" panose="02040503050201020203" pitchFamily="18" charset="-78"/>
              <a:cs typeface="IRANSans" panose="02040503050201020203" pitchFamily="18" charset="-78"/>
            </a:rPr>
            <a:t>تغییرناپذیر</a:t>
          </a:r>
        </a:p>
      </dsp:txBody>
      <dsp:txXfrm>
        <a:off x="2288060" y="502717"/>
        <a:ext cx="736825" cy="736825"/>
      </dsp:txXfrm>
    </dsp:sp>
    <dsp:sp modelId="{0022011A-73BC-42D3-8EE2-23CCE342A0DC}">
      <dsp:nvSpPr>
        <dsp:cNvPr id="0" name=""/>
        <dsp:cNvSpPr/>
      </dsp:nvSpPr>
      <dsp:spPr>
        <a:xfrm>
          <a:off x="2135458" y="1411791"/>
          <a:ext cx="1042029" cy="1042029"/>
        </a:xfrm>
        <a:prstGeom prst="ellipse">
          <a:avLst/>
        </a:prstGeom>
        <a:solidFill>
          <a:srgbClr val="00B050">
            <a:alpha val="50000"/>
          </a:srgbClr>
        </a:solidFill>
        <a:ln>
          <a:noFill/>
        </a:ln>
        <a:effectLst/>
        <a:scene3d>
          <a:camera prst="orthographicFront"/>
          <a:lightRig rig="chilly" dir="t"/>
        </a:scene3d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300" kern="1200" dirty="0">
              <a:latin typeface="IRANSans" panose="02040503050201020203" pitchFamily="18" charset="-78"/>
              <a:cs typeface="IRANSans" panose="02040503050201020203" pitchFamily="18" charset="-78"/>
            </a:rPr>
            <a:t>شفاف</a:t>
          </a:r>
        </a:p>
      </dsp:txBody>
      <dsp:txXfrm>
        <a:off x="2288060" y="1564393"/>
        <a:ext cx="736825" cy="736825"/>
      </dsp:txXfrm>
    </dsp:sp>
    <dsp:sp modelId="{60D14B19-3833-461B-91B4-379736BC5446}">
      <dsp:nvSpPr>
        <dsp:cNvPr id="0" name=""/>
        <dsp:cNvSpPr/>
      </dsp:nvSpPr>
      <dsp:spPr>
        <a:xfrm>
          <a:off x="1216020" y="1942629"/>
          <a:ext cx="1042029" cy="1042029"/>
        </a:xfrm>
        <a:prstGeom prst="ellipse">
          <a:avLst/>
        </a:prstGeom>
        <a:solidFill>
          <a:srgbClr val="00B050">
            <a:alpha val="50000"/>
          </a:srgbClr>
        </a:solidFill>
        <a:ln>
          <a:noFill/>
        </a:ln>
        <a:effectLst/>
        <a:scene3d>
          <a:camera prst="orthographicFront"/>
          <a:lightRig rig="chilly" dir="t"/>
        </a:scene3d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300" kern="1200" dirty="0">
              <a:latin typeface="IRANSans" panose="02040503050201020203" pitchFamily="18" charset="-78"/>
              <a:cs typeface="IRANSans" panose="02040503050201020203" pitchFamily="18" charset="-78"/>
            </a:rPr>
            <a:t>متن‌باز</a:t>
          </a:r>
        </a:p>
      </dsp:txBody>
      <dsp:txXfrm>
        <a:off x="1368622" y="2095231"/>
        <a:ext cx="736825" cy="736825"/>
      </dsp:txXfrm>
    </dsp:sp>
    <dsp:sp modelId="{007E3EE1-3F15-455A-A016-22D9B8DECA83}">
      <dsp:nvSpPr>
        <dsp:cNvPr id="0" name=""/>
        <dsp:cNvSpPr/>
      </dsp:nvSpPr>
      <dsp:spPr>
        <a:xfrm>
          <a:off x="296582" y="1411791"/>
          <a:ext cx="1042029" cy="1042029"/>
        </a:xfrm>
        <a:prstGeom prst="ellipse">
          <a:avLst/>
        </a:prstGeom>
        <a:solidFill>
          <a:srgbClr val="00B050">
            <a:alpha val="50000"/>
          </a:srgbClr>
        </a:solidFill>
        <a:ln>
          <a:noFill/>
        </a:ln>
        <a:effectLst/>
        <a:scene3d>
          <a:camera prst="orthographicFront"/>
          <a:lightRig rig="chilly" dir="t"/>
        </a:scene3d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300" kern="1200" dirty="0">
              <a:latin typeface="IRANSans" panose="02040503050201020203" pitchFamily="18" charset="-78"/>
              <a:cs typeface="IRANSans" panose="02040503050201020203" pitchFamily="18" charset="-78"/>
            </a:rPr>
            <a:t>حریم خصوصی</a:t>
          </a:r>
        </a:p>
      </dsp:txBody>
      <dsp:txXfrm>
        <a:off x="449184" y="1564393"/>
        <a:ext cx="736825" cy="736825"/>
      </dsp:txXfrm>
    </dsp:sp>
    <dsp:sp modelId="{5BD731BF-210C-4984-888D-072E3123C34F}">
      <dsp:nvSpPr>
        <dsp:cNvPr id="0" name=""/>
        <dsp:cNvSpPr/>
      </dsp:nvSpPr>
      <dsp:spPr>
        <a:xfrm>
          <a:off x="296582" y="350115"/>
          <a:ext cx="1042029" cy="1042029"/>
        </a:xfrm>
        <a:prstGeom prst="ellipse">
          <a:avLst/>
        </a:prstGeom>
        <a:solidFill>
          <a:srgbClr val="00B050">
            <a:alpha val="50000"/>
          </a:srgbClr>
        </a:solidFill>
        <a:ln>
          <a:noFill/>
        </a:ln>
        <a:effectLst/>
        <a:scene3d>
          <a:camera prst="orthographicFront"/>
          <a:lightRig rig="chilly" dir="t"/>
        </a:scene3d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300" kern="1200" dirty="0">
              <a:latin typeface="IRANSans" panose="02040503050201020203" pitchFamily="18" charset="-78"/>
              <a:cs typeface="IRANSans" panose="02040503050201020203" pitchFamily="18" charset="-78"/>
            </a:rPr>
            <a:t>رشد</a:t>
          </a:r>
        </a:p>
      </dsp:txBody>
      <dsp:txXfrm>
        <a:off x="449184" y="502717"/>
        <a:ext cx="736825" cy="7368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1DB5BC-2627-4DFE-990C-E0D38B34C23E}">
      <dsp:nvSpPr>
        <dsp:cNvPr id="0" name=""/>
        <dsp:cNvSpPr/>
      </dsp:nvSpPr>
      <dsp:spPr>
        <a:xfrm>
          <a:off x="650950" y="315883"/>
          <a:ext cx="2172168" cy="2172168"/>
        </a:xfrm>
        <a:prstGeom prst="blockArc">
          <a:avLst>
            <a:gd name="adj1" fmla="val 12600000"/>
            <a:gd name="adj2" fmla="val 16200000"/>
            <a:gd name="adj3" fmla="val 4495"/>
          </a:avLst>
        </a:prstGeom>
        <a:solidFill>
          <a:schemeClr val="bg1"/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28EF1C-8A31-419C-A6D4-8ADC64841D99}">
      <dsp:nvSpPr>
        <dsp:cNvPr id="0" name=""/>
        <dsp:cNvSpPr/>
      </dsp:nvSpPr>
      <dsp:spPr>
        <a:xfrm>
          <a:off x="650950" y="315883"/>
          <a:ext cx="2172168" cy="2172168"/>
        </a:xfrm>
        <a:prstGeom prst="blockArc">
          <a:avLst>
            <a:gd name="adj1" fmla="val 9000000"/>
            <a:gd name="adj2" fmla="val 12600000"/>
            <a:gd name="adj3" fmla="val 4495"/>
          </a:avLst>
        </a:prstGeom>
        <a:solidFill>
          <a:schemeClr val="bg1"/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8858D1-BCFB-487E-87CF-798491A7EDA3}">
      <dsp:nvSpPr>
        <dsp:cNvPr id="0" name=""/>
        <dsp:cNvSpPr/>
      </dsp:nvSpPr>
      <dsp:spPr>
        <a:xfrm>
          <a:off x="650950" y="315883"/>
          <a:ext cx="2172168" cy="2172168"/>
        </a:xfrm>
        <a:prstGeom prst="blockArc">
          <a:avLst>
            <a:gd name="adj1" fmla="val 5400000"/>
            <a:gd name="adj2" fmla="val 9000000"/>
            <a:gd name="adj3" fmla="val 4495"/>
          </a:avLst>
        </a:prstGeom>
        <a:solidFill>
          <a:schemeClr val="bg1"/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BD9942-63C9-440E-91DF-5B63D80FA36A}">
      <dsp:nvSpPr>
        <dsp:cNvPr id="0" name=""/>
        <dsp:cNvSpPr/>
      </dsp:nvSpPr>
      <dsp:spPr>
        <a:xfrm>
          <a:off x="650950" y="315883"/>
          <a:ext cx="2172168" cy="2172168"/>
        </a:xfrm>
        <a:prstGeom prst="blockArc">
          <a:avLst>
            <a:gd name="adj1" fmla="val 1800000"/>
            <a:gd name="adj2" fmla="val 5400000"/>
            <a:gd name="adj3" fmla="val 4495"/>
          </a:avLst>
        </a:prstGeom>
        <a:solidFill>
          <a:schemeClr val="bg1"/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787262-E64D-4646-AC02-600A479A5637}">
      <dsp:nvSpPr>
        <dsp:cNvPr id="0" name=""/>
        <dsp:cNvSpPr/>
      </dsp:nvSpPr>
      <dsp:spPr>
        <a:xfrm>
          <a:off x="650950" y="315883"/>
          <a:ext cx="2172168" cy="2172168"/>
        </a:xfrm>
        <a:prstGeom prst="blockArc">
          <a:avLst>
            <a:gd name="adj1" fmla="val 19800000"/>
            <a:gd name="adj2" fmla="val 1800000"/>
            <a:gd name="adj3" fmla="val 4495"/>
          </a:avLst>
        </a:prstGeom>
        <a:solidFill>
          <a:schemeClr val="bg1"/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F989EB-CCC7-46DA-A3DB-E5E8D9F29EFF}">
      <dsp:nvSpPr>
        <dsp:cNvPr id="0" name=""/>
        <dsp:cNvSpPr/>
      </dsp:nvSpPr>
      <dsp:spPr>
        <a:xfrm>
          <a:off x="650950" y="315883"/>
          <a:ext cx="2172168" cy="2172168"/>
        </a:xfrm>
        <a:prstGeom prst="blockArc">
          <a:avLst>
            <a:gd name="adj1" fmla="val 16200000"/>
            <a:gd name="adj2" fmla="val 19800000"/>
            <a:gd name="adj3" fmla="val 4495"/>
          </a:avLst>
        </a:prstGeom>
        <a:solidFill>
          <a:schemeClr val="bg1"/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EA8CB0-2853-484D-9CB6-E101E6F0A87E}">
      <dsp:nvSpPr>
        <dsp:cNvPr id="0" name=""/>
        <dsp:cNvSpPr/>
      </dsp:nvSpPr>
      <dsp:spPr>
        <a:xfrm>
          <a:off x="946007" y="610950"/>
          <a:ext cx="1582054" cy="1582034"/>
        </a:xfrm>
        <a:prstGeom prst="ellipse">
          <a:avLst/>
        </a:prstGeom>
        <a:gradFill flip="none" rotWithShape="1">
          <a:gsLst>
            <a:gs pos="0">
              <a:srgbClr val="C00000"/>
            </a:gs>
            <a:gs pos="100000">
              <a:schemeClr val="tx1"/>
            </a:gs>
          </a:gsLst>
          <a:lin ang="16200000" scaled="1"/>
          <a:tileRect/>
        </a:gradFill>
        <a:ln>
          <a:noFill/>
        </a:ln>
        <a:effectLst/>
        <a:scene3d>
          <a:camera prst="orthographicFront"/>
          <a:lightRig rig="chilly" dir="t"/>
        </a:scene3d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2000" kern="1200" dirty="0">
              <a:latin typeface="IRANSans" panose="02040503050201020203" pitchFamily="18" charset="-78"/>
              <a:cs typeface="IRANSans" panose="02040503050201020203" pitchFamily="18" charset="-78"/>
            </a:rPr>
            <a:t>معایب</a:t>
          </a:r>
        </a:p>
      </dsp:txBody>
      <dsp:txXfrm>
        <a:off x="1177693" y="842634"/>
        <a:ext cx="1118682" cy="1118666"/>
      </dsp:txXfrm>
    </dsp:sp>
    <dsp:sp modelId="{CE6F82E8-4759-41FC-BCB2-04D496C602DF}">
      <dsp:nvSpPr>
        <dsp:cNvPr id="0" name=""/>
        <dsp:cNvSpPr/>
      </dsp:nvSpPr>
      <dsp:spPr>
        <a:xfrm>
          <a:off x="1216020" y="-180722"/>
          <a:ext cx="1042029" cy="1042029"/>
        </a:xfrm>
        <a:prstGeom prst="ellipse">
          <a:avLst/>
        </a:prstGeom>
        <a:solidFill>
          <a:srgbClr val="C00000">
            <a:alpha val="50000"/>
          </a:srgbClr>
        </a:solidFill>
        <a:ln>
          <a:noFill/>
        </a:ln>
        <a:effectLst/>
        <a:scene3d>
          <a:camera prst="orthographicFront"/>
          <a:lightRig rig="chilly" dir="t"/>
        </a:scene3d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300" kern="1200" dirty="0">
              <a:latin typeface="IRANSans" panose="02040503050201020203" pitchFamily="18" charset="-78"/>
              <a:cs typeface="IRANSans" panose="02040503050201020203" pitchFamily="18" charset="-78"/>
            </a:rPr>
            <a:t>نظارت</a:t>
          </a:r>
        </a:p>
      </dsp:txBody>
      <dsp:txXfrm>
        <a:off x="1368622" y="-28120"/>
        <a:ext cx="736825" cy="736825"/>
      </dsp:txXfrm>
    </dsp:sp>
    <dsp:sp modelId="{82A2F164-D406-46C6-A1F4-3B3647828FD7}">
      <dsp:nvSpPr>
        <dsp:cNvPr id="0" name=""/>
        <dsp:cNvSpPr/>
      </dsp:nvSpPr>
      <dsp:spPr>
        <a:xfrm>
          <a:off x="2135458" y="350115"/>
          <a:ext cx="1042029" cy="1042029"/>
        </a:xfrm>
        <a:prstGeom prst="ellipse">
          <a:avLst/>
        </a:prstGeom>
        <a:solidFill>
          <a:srgbClr val="C00000">
            <a:alpha val="50000"/>
          </a:srgbClr>
        </a:solidFill>
        <a:ln>
          <a:noFill/>
        </a:ln>
        <a:effectLst/>
        <a:scene3d>
          <a:camera prst="orthographicFront"/>
          <a:lightRig rig="chilly" dir="t"/>
        </a:scene3d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300" kern="1200" dirty="0">
              <a:latin typeface="IRANSans" panose="02040503050201020203" pitchFamily="18" charset="-78"/>
              <a:cs typeface="IRANSans" panose="02040503050201020203" pitchFamily="18" charset="-78"/>
            </a:rPr>
            <a:t>سوء استفاده</a:t>
          </a:r>
        </a:p>
      </dsp:txBody>
      <dsp:txXfrm>
        <a:off x="2288060" y="502717"/>
        <a:ext cx="736825" cy="736825"/>
      </dsp:txXfrm>
    </dsp:sp>
    <dsp:sp modelId="{0022011A-73BC-42D3-8EE2-23CCE342A0DC}">
      <dsp:nvSpPr>
        <dsp:cNvPr id="0" name=""/>
        <dsp:cNvSpPr/>
      </dsp:nvSpPr>
      <dsp:spPr>
        <a:xfrm>
          <a:off x="2135458" y="1411791"/>
          <a:ext cx="1042029" cy="1042029"/>
        </a:xfrm>
        <a:prstGeom prst="ellipse">
          <a:avLst/>
        </a:prstGeom>
        <a:solidFill>
          <a:srgbClr val="C00000">
            <a:alpha val="50000"/>
          </a:srgbClr>
        </a:solidFill>
        <a:ln>
          <a:noFill/>
        </a:ln>
        <a:effectLst/>
        <a:scene3d>
          <a:camera prst="orthographicFront"/>
          <a:lightRig rig="chilly" dir="t"/>
        </a:scene3d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300" kern="1200" dirty="0">
              <a:latin typeface="IRANSans" panose="02040503050201020203" pitchFamily="18" charset="-78"/>
              <a:cs typeface="IRANSans" panose="02040503050201020203" pitchFamily="18" charset="-78"/>
            </a:rPr>
            <a:t>قانون</a:t>
          </a:r>
        </a:p>
      </dsp:txBody>
      <dsp:txXfrm>
        <a:off x="2288060" y="1564393"/>
        <a:ext cx="736825" cy="736825"/>
      </dsp:txXfrm>
    </dsp:sp>
    <dsp:sp modelId="{60D14B19-3833-461B-91B4-379736BC5446}">
      <dsp:nvSpPr>
        <dsp:cNvPr id="0" name=""/>
        <dsp:cNvSpPr/>
      </dsp:nvSpPr>
      <dsp:spPr>
        <a:xfrm>
          <a:off x="1216020" y="1942629"/>
          <a:ext cx="1042029" cy="1042029"/>
        </a:xfrm>
        <a:prstGeom prst="ellipse">
          <a:avLst/>
        </a:prstGeom>
        <a:solidFill>
          <a:srgbClr val="C00000">
            <a:alpha val="50000"/>
          </a:srgbClr>
        </a:solidFill>
        <a:ln>
          <a:noFill/>
        </a:ln>
        <a:effectLst/>
        <a:scene3d>
          <a:camera prst="orthographicFront"/>
          <a:lightRig rig="chilly" dir="t"/>
        </a:scene3d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300" kern="1200" dirty="0">
              <a:latin typeface="IRANSans" panose="02040503050201020203" pitchFamily="18" charset="-78"/>
              <a:cs typeface="IRANSans" panose="02040503050201020203" pitchFamily="18" charset="-78"/>
            </a:rPr>
            <a:t>هک</a:t>
          </a:r>
        </a:p>
      </dsp:txBody>
      <dsp:txXfrm>
        <a:off x="1368622" y="2095231"/>
        <a:ext cx="736825" cy="736825"/>
      </dsp:txXfrm>
    </dsp:sp>
    <dsp:sp modelId="{007E3EE1-3F15-455A-A016-22D9B8DECA83}">
      <dsp:nvSpPr>
        <dsp:cNvPr id="0" name=""/>
        <dsp:cNvSpPr/>
      </dsp:nvSpPr>
      <dsp:spPr>
        <a:xfrm>
          <a:off x="296582" y="1411791"/>
          <a:ext cx="1042029" cy="1042029"/>
        </a:xfrm>
        <a:prstGeom prst="ellipse">
          <a:avLst/>
        </a:prstGeom>
        <a:solidFill>
          <a:srgbClr val="C00000">
            <a:alpha val="50000"/>
          </a:srgbClr>
        </a:solidFill>
        <a:ln>
          <a:noFill/>
        </a:ln>
        <a:effectLst/>
        <a:scene3d>
          <a:camera prst="orthographicFront"/>
          <a:lightRig rig="chilly" dir="t"/>
        </a:scene3d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300" kern="1200" dirty="0">
              <a:latin typeface="IRANSans" panose="02040503050201020203" pitchFamily="18" charset="-78"/>
              <a:cs typeface="IRANSans" panose="02040503050201020203" pitchFamily="18" charset="-78"/>
            </a:rPr>
            <a:t>کارمزد</a:t>
          </a:r>
        </a:p>
      </dsp:txBody>
      <dsp:txXfrm>
        <a:off x="449184" y="1564393"/>
        <a:ext cx="736825" cy="736825"/>
      </dsp:txXfrm>
    </dsp:sp>
    <dsp:sp modelId="{5BD731BF-210C-4984-888D-072E3123C34F}">
      <dsp:nvSpPr>
        <dsp:cNvPr id="0" name=""/>
        <dsp:cNvSpPr/>
      </dsp:nvSpPr>
      <dsp:spPr>
        <a:xfrm>
          <a:off x="296582" y="350115"/>
          <a:ext cx="1042029" cy="1042029"/>
        </a:xfrm>
        <a:prstGeom prst="ellipse">
          <a:avLst/>
        </a:prstGeom>
        <a:solidFill>
          <a:srgbClr val="C00000">
            <a:alpha val="50000"/>
          </a:srgbClr>
        </a:solidFill>
        <a:ln>
          <a:noFill/>
        </a:ln>
        <a:effectLst/>
        <a:scene3d>
          <a:camera prst="orthographicFront"/>
          <a:lightRig rig="chilly" dir="t"/>
        </a:scene3d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300" kern="1200" dirty="0">
              <a:latin typeface="IRANSans" panose="02040503050201020203" pitchFamily="18" charset="-78"/>
              <a:cs typeface="IRANSans" panose="02040503050201020203" pitchFamily="18" charset="-78"/>
            </a:rPr>
            <a:t>نوسان</a:t>
          </a:r>
        </a:p>
      </dsp:txBody>
      <dsp:txXfrm>
        <a:off x="449184" y="502717"/>
        <a:ext cx="736825" cy="7368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679D10-7176-4347-8F3A-F6EBEE9A393F}">
      <dsp:nvSpPr>
        <dsp:cNvPr id="0" name=""/>
        <dsp:cNvSpPr/>
      </dsp:nvSpPr>
      <dsp:spPr>
        <a:xfrm>
          <a:off x="56996" y="0"/>
          <a:ext cx="1144151" cy="1144148"/>
        </a:xfrm>
        <a:prstGeom prst="ellipse">
          <a:avLst/>
        </a:prstGeom>
        <a:solidFill>
          <a:schemeClr val="accent1">
            <a:alpha val="6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latin typeface="IRANSans" panose="02040503050201020203" pitchFamily="18" charset="-78"/>
              <a:cs typeface="B Nazanin" panose="00000400000000000000" pitchFamily="2" charset="-78"/>
            </a:rPr>
            <a:t>کمترین واریانس</a:t>
          </a:r>
        </a:p>
      </dsp:txBody>
      <dsp:txXfrm>
        <a:off x="224553" y="167557"/>
        <a:ext cx="809037" cy="809034"/>
      </dsp:txXfrm>
    </dsp:sp>
    <dsp:sp modelId="{77B418B5-F480-447A-8F06-CFA61DEED0DB}">
      <dsp:nvSpPr>
        <dsp:cNvPr id="0" name=""/>
        <dsp:cNvSpPr/>
      </dsp:nvSpPr>
      <dsp:spPr>
        <a:xfrm>
          <a:off x="645337" y="763083"/>
          <a:ext cx="1144151" cy="1144148"/>
        </a:xfrm>
        <a:prstGeom prst="ellipse">
          <a:avLst/>
        </a:prstGeom>
        <a:solidFill>
          <a:srgbClr val="00B050">
            <a:alpha val="60000"/>
          </a:srgbClr>
        </a:solidFill>
        <a:ln>
          <a:noFill/>
        </a:ln>
        <a:effectLst/>
        <a:scene3d>
          <a:camera prst="orthographicFront"/>
          <a:lightRig rig="chilly" dir="t"/>
        </a:scene3d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latin typeface="IRANSans" panose="02040503050201020203" pitchFamily="18" charset="-78"/>
              <a:cs typeface="B Nazanin" panose="00000400000000000000" pitchFamily="2" charset="-78"/>
            </a:rPr>
            <a:t>بیشترین بازده</a:t>
          </a:r>
        </a:p>
      </dsp:txBody>
      <dsp:txXfrm>
        <a:off x="812894" y="930640"/>
        <a:ext cx="809037" cy="809034"/>
      </dsp:txXfrm>
    </dsp:sp>
    <dsp:sp modelId="{C9132224-C31B-4D39-BF42-5E5FB4305C25}">
      <dsp:nvSpPr>
        <dsp:cNvPr id="0" name=""/>
        <dsp:cNvSpPr/>
      </dsp:nvSpPr>
      <dsp:spPr>
        <a:xfrm>
          <a:off x="1234027" y="0"/>
          <a:ext cx="1144151" cy="1144148"/>
        </a:xfrm>
        <a:prstGeom prst="ellipse">
          <a:avLst/>
        </a:prstGeom>
        <a:solidFill>
          <a:schemeClr val="accent1">
            <a:alpha val="6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latin typeface="IRANSans" panose="02040503050201020203" pitchFamily="18" charset="-78"/>
              <a:cs typeface="B Nazanin" panose="00000400000000000000" pitchFamily="2" charset="-78"/>
            </a:rPr>
            <a:t>بیشترین نسبت شارپ</a:t>
          </a:r>
        </a:p>
      </dsp:txBody>
      <dsp:txXfrm>
        <a:off x="1401584" y="167557"/>
        <a:ext cx="809037" cy="809034"/>
      </dsp:txXfrm>
    </dsp:sp>
    <dsp:sp modelId="{EB759278-7FEF-4F8E-B64F-DA528F3CBD66}">
      <dsp:nvSpPr>
        <dsp:cNvPr id="0" name=""/>
        <dsp:cNvSpPr/>
      </dsp:nvSpPr>
      <dsp:spPr>
        <a:xfrm>
          <a:off x="1822368" y="763083"/>
          <a:ext cx="1144151" cy="1144148"/>
        </a:xfrm>
        <a:prstGeom prst="ellipse">
          <a:avLst/>
        </a:prstGeom>
        <a:solidFill>
          <a:srgbClr val="00B050">
            <a:alpha val="60000"/>
          </a:srgbClr>
        </a:solidFill>
        <a:ln>
          <a:noFill/>
        </a:ln>
        <a:effectLst/>
        <a:scene3d>
          <a:camera prst="orthographicFront"/>
          <a:lightRig rig="chilly" dir="t"/>
        </a:scene3d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latin typeface="IRANSans" panose="02040503050201020203" pitchFamily="18" charset="-78"/>
              <a:cs typeface="B Nazanin" panose="00000400000000000000" pitchFamily="2" charset="-78"/>
            </a:rPr>
            <a:t>بیشترین حداقل بازده مورد انتظار </a:t>
          </a:r>
        </a:p>
      </dsp:txBody>
      <dsp:txXfrm>
        <a:off x="1989925" y="930640"/>
        <a:ext cx="809037" cy="809034"/>
      </dsp:txXfrm>
    </dsp:sp>
    <dsp:sp modelId="{E1ABC81F-C33E-4913-A2AC-7AE6B1CA7C88}">
      <dsp:nvSpPr>
        <dsp:cNvPr id="0" name=""/>
        <dsp:cNvSpPr/>
      </dsp:nvSpPr>
      <dsp:spPr>
        <a:xfrm>
          <a:off x="2410709" y="0"/>
          <a:ext cx="1144151" cy="1144148"/>
        </a:xfrm>
        <a:prstGeom prst="ellipse">
          <a:avLst/>
        </a:prstGeom>
        <a:solidFill>
          <a:schemeClr val="accent1">
            <a:alpha val="6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latin typeface="IRANSans" panose="02040503050201020203" pitchFamily="18" charset="-78"/>
              <a:cs typeface="B Nazanin" panose="00000400000000000000" pitchFamily="2" charset="-78"/>
            </a:rPr>
            <a:t>بیشترین مطلوبیت</a:t>
          </a:r>
        </a:p>
      </dsp:txBody>
      <dsp:txXfrm>
        <a:off x="2578266" y="167557"/>
        <a:ext cx="809037" cy="80903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7DCBBE-19F0-4ACF-AD48-3B1A9F9E6D27}">
      <dsp:nvSpPr>
        <dsp:cNvPr id="0" name=""/>
        <dsp:cNvSpPr/>
      </dsp:nvSpPr>
      <dsp:spPr>
        <a:xfrm>
          <a:off x="4084845" y="0"/>
          <a:ext cx="1899588" cy="2195944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chemeClr val="bg1"/>
            </a:gs>
            <a:gs pos="64000">
              <a:schemeClr val="accent1">
                <a:tint val="44500"/>
                <a:satMod val="160000"/>
                <a:alpha val="5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2700000" scaled="1"/>
          <a:tileRect/>
        </a:gradFill>
        <a:ln w="38100">
          <a:solidFill>
            <a:schemeClr val="accent2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800" kern="1200" dirty="0">
              <a:solidFill>
                <a:schemeClr val="accent2"/>
              </a:solidFill>
              <a:latin typeface="IRANSans" panose="02040503050201020203" pitchFamily="18" charset="-78"/>
              <a:cs typeface="B Nazanin" panose="00000400000000000000" pitchFamily="2" charset="-78"/>
            </a:rPr>
            <a:t>تلاطم</a:t>
          </a:r>
          <a:endParaRPr lang="fa-IR" sz="2200" kern="1200" dirty="0">
            <a:solidFill>
              <a:schemeClr val="accent2"/>
            </a:solidFill>
            <a:latin typeface="IRANSans" panose="02040503050201020203" pitchFamily="18" charset="-78"/>
            <a:cs typeface="B Nazanin" panose="00000400000000000000" pitchFamily="2" charset="-78"/>
          </a:endParaRPr>
        </a:p>
      </dsp:txBody>
      <dsp:txXfrm>
        <a:off x="4084845" y="0"/>
        <a:ext cx="1899588" cy="658783"/>
      </dsp:txXfrm>
    </dsp:sp>
    <dsp:sp modelId="{5D9425F7-B242-4F5E-8021-78E624AA6A6A}">
      <dsp:nvSpPr>
        <dsp:cNvPr id="0" name=""/>
        <dsp:cNvSpPr/>
      </dsp:nvSpPr>
      <dsp:spPr>
        <a:xfrm>
          <a:off x="4274804" y="658836"/>
          <a:ext cx="1519670" cy="31990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tint val="100000"/>
                <a:shade val="100000"/>
                <a:satMod val="130000"/>
                <a:alpha val="90000"/>
                <a:lumMod val="69000"/>
              </a:schemeClr>
            </a:gs>
            <a:gs pos="100000">
              <a:schemeClr val="accent1">
                <a:hueOff val="0"/>
                <a:satOff val="0"/>
                <a:tint val="50000"/>
                <a:shade val="100000"/>
                <a:satMod val="350000"/>
                <a:alpha val="90000"/>
                <a:lumMod val="4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latin typeface="IRANSans" panose="02040503050201020203" pitchFamily="18" charset="-78"/>
              <a:cs typeface="B Nazanin" panose="00000400000000000000" pitchFamily="2" charset="-78"/>
            </a:rPr>
            <a:t>واریانس</a:t>
          </a:r>
        </a:p>
      </dsp:txBody>
      <dsp:txXfrm>
        <a:off x="4284174" y="668206"/>
        <a:ext cx="1500930" cy="301162"/>
      </dsp:txXfrm>
    </dsp:sp>
    <dsp:sp modelId="{FD3ABAEE-6665-4B09-8C03-BA47CC8A7329}">
      <dsp:nvSpPr>
        <dsp:cNvPr id="0" name=""/>
        <dsp:cNvSpPr/>
      </dsp:nvSpPr>
      <dsp:spPr>
        <a:xfrm>
          <a:off x="4274804" y="1027954"/>
          <a:ext cx="1519670" cy="31990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tint val="100000"/>
                <a:shade val="100000"/>
                <a:satMod val="130000"/>
                <a:alpha val="90000"/>
                <a:lumMod val="69000"/>
              </a:schemeClr>
            </a:gs>
            <a:gs pos="100000">
              <a:schemeClr val="accent1">
                <a:hueOff val="0"/>
                <a:satOff val="0"/>
                <a:tint val="50000"/>
                <a:shade val="100000"/>
                <a:satMod val="350000"/>
                <a:alpha val="90000"/>
                <a:lumMod val="4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latin typeface="IRANSans" panose="02040503050201020203" pitchFamily="18" charset="-78"/>
              <a:cs typeface="B Nazanin" panose="00000400000000000000" pitchFamily="2" charset="-78"/>
            </a:rPr>
            <a:t>دامنه‌ی تغییرات</a:t>
          </a:r>
        </a:p>
      </dsp:txBody>
      <dsp:txXfrm>
        <a:off x="4284174" y="1037324"/>
        <a:ext cx="1500930" cy="301162"/>
      </dsp:txXfrm>
    </dsp:sp>
    <dsp:sp modelId="{5F99CB1E-7FC8-4305-AAEC-39F99E0FE8B3}">
      <dsp:nvSpPr>
        <dsp:cNvPr id="0" name=""/>
        <dsp:cNvSpPr/>
      </dsp:nvSpPr>
      <dsp:spPr>
        <a:xfrm>
          <a:off x="4274804" y="1397072"/>
          <a:ext cx="1519670" cy="31990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tint val="100000"/>
                <a:shade val="100000"/>
                <a:satMod val="130000"/>
                <a:alpha val="90000"/>
                <a:lumMod val="69000"/>
              </a:schemeClr>
            </a:gs>
            <a:gs pos="100000">
              <a:schemeClr val="accent1">
                <a:hueOff val="0"/>
                <a:satOff val="0"/>
                <a:tint val="50000"/>
                <a:shade val="100000"/>
                <a:satMod val="350000"/>
                <a:alpha val="90000"/>
                <a:lumMod val="4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latin typeface="IRANSans" panose="02040503050201020203" pitchFamily="18" charset="-78"/>
              <a:cs typeface="B Nazanin" panose="00000400000000000000" pitchFamily="2" charset="-78"/>
            </a:rPr>
            <a:t>دامنه‌ی میان‌چارکی</a:t>
          </a:r>
        </a:p>
      </dsp:txBody>
      <dsp:txXfrm>
        <a:off x="4284174" y="1406442"/>
        <a:ext cx="1500930" cy="301162"/>
      </dsp:txXfrm>
    </dsp:sp>
    <dsp:sp modelId="{BE8335A5-90C6-4C26-A367-B2E01DCFAD5D}">
      <dsp:nvSpPr>
        <dsp:cNvPr id="0" name=""/>
        <dsp:cNvSpPr/>
      </dsp:nvSpPr>
      <dsp:spPr>
        <a:xfrm>
          <a:off x="4274804" y="1766190"/>
          <a:ext cx="1519670" cy="31990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tint val="100000"/>
                <a:shade val="100000"/>
                <a:satMod val="130000"/>
                <a:alpha val="90000"/>
                <a:lumMod val="69000"/>
              </a:schemeClr>
            </a:gs>
            <a:gs pos="100000">
              <a:schemeClr val="accent1">
                <a:hueOff val="0"/>
                <a:satOff val="0"/>
                <a:tint val="50000"/>
                <a:shade val="100000"/>
                <a:satMod val="350000"/>
                <a:alpha val="90000"/>
                <a:lumMod val="4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latin typeface="IRANSans" panose="02040503050201020203" pitchFamily="18" charset="-78"/>
              <a:cs typeface="B Nazanin" panose="00000400000000000000" pitchFamily="2" charset="-78"/>
            </a:rPr>
            <a:t>ضریب تغییرات</a:t>
          </a:r>
        </a:p>
      </dsp:txBody>
      <dsp:txXfrm>
        <a:off x="4284174" y="1775560"/>
        <a:ext cx="1500930" cy="301162"/>
      </dsp:txXfrm>
    </dsp:sp>
    <dsp:sp modelId="{CBE739A8-E134-4CB8-9D4B-F712BF87F752}">
      <dsp:nvSpPr>
        <dsp:cNvPr id="0" name=""/>
        <dsp:cNvSpPr/>
      </dsp:nvSpPr>
      <dsp:spPr>
        <a:xfrm>
          <a:off x="2042787" y="0"/>
          <a:ext cx="1899588" cy="2195944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chemeClr val="bg1"/>
            </a:gs>
            <a:gs pos="64000">
              <a:schemeClr val="accent1">
                <a:tint val="44500"/>
                <a:satMod val="160000"/>
                <a:alpha val="5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2700000" scaled="1"/>
          <a:tileRect/>
        </a:gradFill>
        <a:ln w="38100">
          <a:solidFill>
            <a:schemeClr val="accent2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800" kern="1200" dirty="0">
              <a:solidFill>
                <a:schemeClr val="accent2"/>
              </a:solidFill>
              <a:latin typeface="IRANSans" panose="02040503050201020203" pitchFamily="18" charset="-78"/>
              <a:cs typeface="B Nazanin" panose="00000400000000000000" pitchFamily="2" charset="-78"/>
            </a:rPr>
            <a:t>حساسیت</a:t>
          </a:r>
          <a:endParaRPr lang="fa-IR" sz="2200" kern="1200" dirty="0">
            <a:solidFill>
              <a:schemeClr val="accent2"/>
            </a:solidFill>
            <a:latin typeface="IRANSans" panose="02040503050201020203" pitchFamily="18" charset="-78"/>
            <a:cs typeface="B Nazanin" panose="00000400000000000000" pitchFamily="2" charset="-78"/>
          </a:endParaRPr>
        </a:p>
      </dsp:txBody>
      <dsp:txXfrm>
        <a:off x="2042787" y="0"/>
        <a:ext cx="1899588" cy="658783"/>
      </dsp:txXfrm>
    </dsp:sp>
    <dsp:sp modelId="{6749774E-ED5E-4331-B916-3E8CF711819F}">
      <dsp:nvSpPr>
        <dsp:cNvPr id="0" name=""/>
        <dsp:cNvSpPr/>
      </dsp:nvSpPr>
      <dsp:spPr>
        <a:xfrm>
          <a:off x="2232746" y="658970"/>
          <a:ext cx="1519670" cy="4314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tint val="100000"/>
                <a:shade val="100000"/>
                <a:satMod val="130000"/>
                <a:alpha val="90000"/>
                <a:lumMod val="69000"/>
              </a:schemeClr>
            </a:gs>
            <a:gs pos="100000">
              <a:schemeClr val="accent1">
                <a:hueOff val="0"/>
                <a:satOff val="0"/>
                <a:tint val="50000"/>
                <a:shade val="100000"/>
                <a:satMod val="350000"/>
                <a:alpha val="90000"/>
                <a:lumMod val="4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latin typeface="IRANSans" panose="02040503050201020203" pitchFamily="18" charset="-78"/>
              <a:cs typeface="B Nazanin" panose="00000400000000000000" pitchFamily="2" charset="-78"/>
            </a:rPr>
            <a:t>دیرش</a:t>
          </a:r>
        </a:p>
      </dsp:txBody>
      <dsp:txXfrm>
        <a:off x="2245382" y="671606"/>
        <a:ext cx="1494398" cy="406143"/>
      </dsp:txXfrm>
    </dsp:sp>
    <dsp:sp modelId="{E5AC3CB5-D31A-4E85-B964-E2114D756357}">
      <dsp:nvSpPr>
        <dsp:cNvPr id="0" name=""/>
        <dsp:cNvSpPr/>
      </dsp:nvSpPr>
      <dsp:spPr>
        <a:xfrm>
          <a:off x="2232746" y="1156757"/>
          <a:ext cx="1519670" cy="4314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tint val="100000"/>
                <a:shade val="100000"/>
                <a:satMod val="130000"/>
                <a:alpha val="90000"/>
                <a:lumMod val="69000"/>
              </a:schemeClr>
            </a:gs>
            <a:gs pos="100000">
              <a:schemeClr val="accent1">
                <a:hueOff val="0"/>
                <a:satOff val="0"/>
                <a:tint val="50000"/>
                <a:shade val="100000"/>
                <a:satMod val="350000"/>
                <a:alpha val="90000"/>
                <a:lumMod val="4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latin typeface="IRANSans" panose="02040503050201020203" pitchFamily="18" charset="-78"/>
              <a:cs typeface="B Nazanin" panose="00000400000000000000" pitchFamily="2" charset="-78"/>
            </a:rPr>
            <a:t>تحدب</a:t>
          </a:r>
        </a:p>
      </dsp:txBody>
      <dsp:txXfrm>
        <a:off x="2245382" y="1169393"/>
        <a:ext cx="1494398" cy="406143"/>
      </dsp:txXfrm>
    </dsp:sp>
    <dsp:sp modelId="{E3F7E25F-C3DA-48C8-BD88-8F62387C952B}">
      <dsp:nvSpPr>
        <dsp:cNvPr id="0" name=""/>
        <dsp:cNvSpPr/>
      </dsp:nvSpPr>
      <dsp:spPr>
        <a:xfrm>
          <a:off x="2232746" y="1654544"/>
          <a:ext cx="1519670" cy="4314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tint val="100000"/>
                <a:shade val="100000"/>
                <a:satMod val="130000"/>
                <a:alpha val="90000"/>
                <a:lumMod val="69000"/>
              </a:schemeClr>
            </a:gs>
            <a:gs pos="100000">
              <a:schemeClr val="accent1">
                <a:hueOff val="0"/>
                <a:satOff val="0"/>
                <a:tint val="50000"/>
                <a:shade val="100000"/>
                <a:satMod val="350000"/>
                <a:alpha val="90000"/>
                <a:lumMod val="4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latin typeface="IRANSans" panose="02040503050201020203" pitchFamily="18" charset="-78"/>
              <a:cs typeface="B Nazanin" panose="00000400000000000000" pitchFamily="2" charset="-78"/>
            </a:rPr>
            <a:t>ضریب بتا</a:t>
          </a:r>
        </a:p>
      </dsp:txBody>
      <dsp:txXfrm>
        <a:off x="2245382" y="1667180"/>
        <a:ext cx="1494398" cy="406143"/>
      </dsp:txXfrm>
    </dsp:sp>
    <dsp:sp modelId="{56BBDADB-09BC-4B86-B052-0EDAB6A2F620}">
      <dsp:nvSpPr>
        <dsp:cNvPr id="0" name=""/>
        <dsp:cNvSpPr/>
      </dsp:nvSpPr>
      <dsp:spPr>
        <a:xfrm>
          <a:off x="730" y="0"/>
          <a:ext cx="1899588" cy="2195944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chemeClr val="bg1"/>
            </a:gs>
            <a:gs pos="64000">
              <a:schemeClr val="accent1">
                <a:tint val="44500"/>
                <a:satMod val="160000"/>
                <a:alpha val="5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2700000" scaled="1"/>
          <a:tileRect/>
        </a:gradFill>
        <a:ln w="38100">
          <a:solidFill>
            <a:schemeClr val="accent2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800" kern="1200" dirty="0">
              <a:solidFill>
                <a:schemeClr val="accent2"/>
              </a:solidFill>
              <a:latin typeface="IRANSans" panose="02040503050201020203" pitchFamily="18" charset="-78"/>
              <a:cs typeface="B Nazanin" panose="00000400000000000000" pitchFamily="2" charset="-78"/>
            </a:rPr>
            <a:t>ریسک نامطلوب</a:t>
          </a:r>
        </a:p>
      </dsp:txBody>
      <dsp:txXfrm>
        <a:off x="730" y="0"/>
        <a:ext cx="1899588" cy="658783"/>
      </dsp:txXfrm>
    </dsp:sp>
    <dsp:sp modelId="{B7AD5904-92CB-42E0-B7E8-30872872BB2C}">
      <dsp:nvSpPr>
        <dsp:cNvPr id="0" name=""/>
        <dsp:cNvSpPr/>
      </dsp:nvSpPr>
      <dsp:spPr>
        <a:xfrm>
          <a:off x="190689" y="658836"/>
          <a:ext cx="1519670" cy="31990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tint val="100000"/>
                <a:shade val="100000"/>
                <a:satMod val="130000"/>
                <a:alpha val="90000"/>
                <a:lumMod val="69000"/>
              </a:schemeClr>
            </a:gs>
            <a:gs pos="100000">
              <a:schemeClr val="accent1">
                <a:hueOff val="0"/>
                <a:satOff val="0"/>
                <a:tint val="50000"/>
                <a:shade val="100000"/>
                <a:satMod val="350000"/>
                <a:alpha val="90000"/>
                <a:lumMod val="4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latin typeface="IRANSans" panose="02040503050201020203" pitchFamily="18" charset="-78"/>
              <a:cs typeface="B Nazanin" panose="00000400000000000000" pitchFamily="2" charset="-78"/>
            </a:rPr>
            <a:t>نیم‌واریانس و نیم‌بتا</a:t>
          </a:r>
        </a:p>
      </dsp:txBody>
      <dsp:txXfrm>
        <a:off x="200059" y="668206"/>
        <a:ext cx="1500930" cy="301162"/>
      </dsp:txXfrm>
    </dsp:sp>
    <dsp:sp modelId="{3B7EF9C0-D27A-4FAC-BB8F-1D7807161326}">
      <dsp:nvSpPr>
        <dsp:cNvPr id="0" name=""/>
        <dsp:cNvSpPr/>
      </dsp:nvSpPr>
      <dsp:spPr>
        <a:xfrm>
          <a:off x="190689" y="1027954"/>
          <a:ext cx="1519670" cy="31990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tint val="100000"/>
                <a:shade val="100000"/>
                <a:satMod val="130000"/>
                <a:alpha val="90000"/>
                <a:lumMod val="69000"/>
              </a:schemeClr>
            </a:gs>
            <a:gs pos="100000">
              <a:schemeClr val="accent1">
                <a:hueOff val="0"/>
                <a:satOff val="0"/>
                <a:tint val="50000"/>
                <a:shade val="100000"/>
                <a:satMod val="350000"/>
                <a:alpha val="90000"/>
                <a:lumMod val="4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latin typeface="IRANSans" panose="02040503050201020203" pitchFamily="18" charset="-78"/>
              <a:cs typeface="B Nazanin" panose="00000400000000000000" pitchFamily="2" charset="-78"/>
            </a:rPr>
            <a:t>ارزش در معرض ریسک</a:t>
          </a:r>
        </a:p>
      </dsp:txBody>
      <dsp:txXfrm>
        <a:off x="200059" y="1037324"/>
        <a:ext cx="1500930" cy="301162"/>
      </dsp:txXfrm>
    </dsp:sp>
    <dsp:sp modelId="{B5F65438-F943-4133-AA68-315D53BF782B}">
      <dsp:nvSpPr>
        <dsp:cNvPr id="0" name=""/>
        <dsp:cNvSpPr/>
      </dsp:nvSpPr>
      <dsp:spPr>
        <a:xfrm>
          <a:off x="190689" y="1397072"/>
          <a:ext cx="1519670" cy="31990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tint val="100000"/>
                <a:shade val="100000"/>
                <a:satMod val="130000"/>
                <a:alpha val="90000"/>
                <a:lumMod val="69000"/>
              </a:schemeClr>
            </a:gs>
            <a:gs pos="100000">
              <a:schemeClr val="accent1">
                <a:hueOff val="0"/>
                <a:satOff val="0"/>
                <a:tint val="50000"/>
                <a:shade val="100000"/>
                <a:satMod val="350000"/>
                <a:alpha val="90000"/>
                <a:lumMod val="4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latin typeface="IRANSans" panose="02040503050201020203" pitchFamily="18" charset="-78"/>
              <a:cs typeface="B Nazanin" panose="00000400000000000000" pitchFamily="2" charset="-78"/>
            </a:rPr>
            <a:t>ریزش مورد انتظار</a:t>
          </a:r>
        </a:p>
      </dsp:txBody>
      <dsp:txXfrm>
        <a:off x="200059" y="1406442"/>
        <a:ext cx="1500930" cy="301162"/>
      </dsp:txXfrm>
    </dsp:sp>
    <dsp:sp modelId="{A380DD32-EF54-48C9-B15F-8991A87ADC4D}">
      <dsp:nvSpPr>
        <dsp:cNvPr id="0" name=""/>
        <dsp:cNvSpPr/>
      </dsp:nvSpPr>
      <dsp:spPr>
        <a:xfrm>
          <a:off x="190689" y="1766190"/>
          <a:ext cx="1519670" cy="31990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tint val="100000"/>
                <a:shade val="100000"/>
                <a:satMod val="130000"/>
                <a:alpha val="90000"/>
                <a:lumMod val="69000"/>
              </a:schemeClr>
            </a:gs>
            <a:gs pos="100000">
              <a:schemeClr val="accent1">
                <a:hueOff val="0"/>
                <a:satOff val="0"/>
                <a:tint val="50000"/>
                <a:shade val="100000"/>
                <a:satMod val="350000"/>
                <a:alpha val="90000"/>
                <a:lumMod val="4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latin typeface="IRANSans" panose="02040503050201020203" pitchFamily="18" charset="-78"/>
              <a:cs typeface="B Nazanin" panose="00000400000000000000" pitchFamily="2" charset="-78"/>
            </a:rPr>
            <a:t>سنجه‌های طیفی</a:t>
          </a:r>
        </a:p>
      </dsp:txBody>
      <dsp:txXfrm>
        <a:off x="200059" y="1775560"/>
        <a:ext cx="1500930" cy="30116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E3968F-6E31-494C-A6B8-6E6B5D54D66C}">
      <dsp:nvSpPr>
        <dsp:cNvPr id="0" name=""/>
        <dsp:cNvSpPr/>
      </dsp:nvSpPr>
      <dsp:spPr>
        <a:xfrm>
          <a:off x="4700392" y="910987"/>
          <a:ext cx="1266040" cy="6330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600" kern="1200" dirty="0">
              <a:cs typeface="B Nazanin" panose="00000400000000000000" pitchFamily="2" charset="-78"/>
            </a:rPr>
            <a:t>یادگیری ماشین</a:t>
          </a:r>
        </a:p>
      </dsp:txBody>
      <dsp:txXfrm>
        <a:off x="4718933" y="929528"/>
        <a:ext cx="1228958" cy="595938"/>
      </dsp:txXfrm>
    </dsp:sp>
    <dsp:sp modelId="{8D215BB4-B5C5-42B3-96C0-AFADBFF7B240}">
      <dsp:nvSpPr>
        <dsp:cNvPr id="0" name=""/>
        <dsp:cNvSpPr/>
      </dsp:nvSpPr>
      <dsp:spPr>
        <a:xfrm rot="13629178">
          <a:off x="4074843" y="927261"/>
          <a:ext cx="744682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744682" y="27246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a-IR" sz="1600" kern="1200">
            <a:cs typeface="B Nazanin" panose="00000400000000000000" pitchFamily="2" charset="-78"/>
          </a:endParaRPr>
        </a:p>
      </dsp:txBody>
      <dsp:txXfrm rot="10800000">
        <a:off x="4428567" y="935890"/>
        <a:ext cx="37234" cy="37234"/>
      </dsp:txXfrm>
    </dsp:sp>
    <dsp:sp modelId="{9346D83C-8AC5-45FD-89D3-76D853D271B8}">
      <dsp:nvSpPr>
        <dsp:cNvPr id="0" name=""/>
        <dsp:cNvSpPr/>
      </dsp:nvSpPr>
      <dsp:spPr>
        <a:xfrm>
          <a:off x="2927935" y="365007"/>
          <a:ext cx="1266040" cy="6330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600" kern="1200" dirty="0">
              <a:cs typeface="B Nazanin" panose="00000400000000000000" pitchFamily="2" charset="-78"/>
            </a:rPr>
            <a:t>نظارت‌شده</a:t>
          </a:r>
        </a:p>
      </dsp:txBody>
      <dsp:txXfrm>
        <a:off x="2946476" y="383548"/>
        <a:ext cx="1228958" cy="595938"/>
      </dsp:txXfrm>
    </dsp:sp>
    <dsp:sp modelId="{50AA9694-F07C-49D8-B191-1BD3AAC98902}">
      <dsp:nvSpPr>
        <dsp:cNvPr id="0" name=""/>
        <dsp:cNvSpPr/>
      </dsp:nvSpPr>
      <dsp:spPr>
        <a:xfrm rot="12942401">
          <a:off x="2362900" y="472278"/>
          <a:ext cx="623653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623653" y="27246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a-IR" sz="1600" kern="1200">
            <a:cs typeface="B Nazanin" panose="00000400000000000000" pitchFamily="2" charset="-78"/>
          </a:endParaRPr>
        </a:p>
      </dsp:txBody>
      <dsp:txXfrm rot="10800000">
        <a:off x="2659136" y="483933"/>
        <a:ext cx="31182" cy="31182"/>
      </dsp:txXfrm>
    </dsp:sp>
    <dsp:sp modelId="{1EB3D49D-E0CC-4029-AABD-90028DC78E7D}">
      <dsp:nvSpPr>
        <dsp:cNvPr id="0" name=""/>
        <dsp:cNvSpPr/>
      </dsp:nvSpPr>
      <dsp:spPr>
        <a:xfrm>
          <a:off x="1155478" y="1021"/>
          <a:ext cx="1266040" cy="6330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600" kern="1200" dirty="0">
              <a:cs typeface="B Nazanin" panose="00000400000000000000" pitchFamily="2" charset="-78"/>
            </a:rPr>
            <a:t>رگرسیون</a:t>
          </a:r>
        </a:p>
      </dsp:txBody>
      <dsp:txXfrm>
        <a:off x="1174019" y="19562"/>
        <a:ext cx="1228958" cy="595938"/>
      </dsp:txXfrm>
    </dsp:sp>
    <dsp:sp modelId="{64FF1077-AE0F-48AE-B61D-C75C15798F78}">
      <dsp:nvSpPr>
        <dsp:cNvPr id="0" name=""/>
        <dsp:cNvSpPr/>
      </dsp:nvSpPr>
      <dsp:spPr>
        <a:xfrm rot="8657599">
          <a:off x="2362900" y="836265"/>
          <a:ext cx="623653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623653" y="27246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a-IR" sz="1600" kern="1200"/>
        </a:p>
      </dsp:txBody>
      <dsp:txXfrm rot="10800000">
        <a:off x="2659136" y="847919"/>
        <a:ext cx="31182" cy="31182"/>
      </dsp:txXfrm>
    </dsp:sp>
    <dsp:sp modelId="{71A8E7EF-75CA-4BF0-AF81-4E39A2466477}">
      <dsp:nvSpPr>
        <dsp:cNvPr id="0" name=""/>
        <dsp:cNvSpPr/>
      </dsp:nvSpPr>
      <dsp:spPr>
        <a:xfrm>
          <a:off x="1155478" y="728994"/>
          <a:ext cx="1266040" cy="6330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600" kern="1200" dirty="0">
              <a:cs typeface="B Nazanin" panose="00000400000000000000" pitchFamily="2" charset="-78"/>
            </a:rPr>
            <a:t>دسته‌بندی</a:t>
          </a:r>
        </a:p>
      </dsp:txBody>
      <dsp:txXfrm>
        <a:off x="1174019" y="747535"/>
        <a:ext cx="1228958" cy="595938"/>
      </dsp:txXfrm>
    </dsp:sp>
    <dsp:sp modelId="{6F505BC2-983A-4F2C-A7F6-8F8D072F5D61}">
      <dsp:nvSpPr>
        <dsp:cNvPr id="0" name=""/>
        <dsp:cNvSpPr/>
      </dsp:nvSpPr>
      <dsp:spPr>
        <a:xfrm rot="7970822">
          <a:off x="4074843" y="1473241"/>
          <a:ext cx="744682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744682" y="27246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a-IR" sz="1600" kern="1200">
            <a:cs typeface="B Nazanin" panose="00000400000000000000" pitchFamily="2" charset="-78"/>
          </a:endParaRPr>
        </a:p>
      </dsp:txBody>
      <dsp:txXfrm rot="10800000">
        <a:off x="4428567" y="1481870"/>
        <a:ext cx="37234" cy="37234"/>
      </dsp:txXfrm>
    </dsp:sp>
    <dsp:sp modelId="{0A1E2806-39CC-445D-9295-007FDCFACA11}">
      <dsp:nvSpPr>
        <dsp:cNvPr id="0" name=""/>
        <dsp:cNvSpPr/>
      </dsp:nvSpPr>
      <dsp:spPr>
        <a:xfrm>
          <a:off x="2927935" y="1456967"/>
          <a:ext cx="1266040" cy="6330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600" kern="1200" dirty="0">
              <a:cs typeface="B Nazanin" panose="00000400000000000000" pitchFamily="2" charset="-78"/>
            </a:rPr>
            <a:t>بدون نظارت</a:t>
          </a:r>
        </a:p>
      </dsp:txBody>
      <dsp:txXfrm>
        <a:off x="2946476" y="1475508"/>
        <a:ext cx="1228958" cy="595938"/>
      </dsp:txXfrm>
    </dsp:sp>
    <dsp:sp modelId="{9FF1A552-C1AF-43C7-B8F5-D2C3C5548BC3}">
      <dsp:nvSpPr>
        <dsp:cNvPr id="0" name=""/>
        <dsp:cNvSpPr/>
      </dsp:nvSpPr>
      <dsp:spPr>
        <a:xfrm rot="10800000">
          <a:off x="2421519" y="1746231"/>
          <a:ext cx="506416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506416" y="27246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a-IR" sz="1600" kern="1200">
            <a:cs typeface="B Nazanin" panose="00000400000000000000" pitchFamily="2" charset="-78"/>
          </a:endParaRPr>
        </a:p>
      </dsp:txBody>
      <dsp:txXfrm rot="10800000">
        <a:off x="2662067" y="1760817"/>
        <a:ext cx="25320" cy="25320"/>
      </dsp:txXfrm>
    </dsp:sp>
    <dsp:sp modelId="{F1DBA3FD-2E21-42AA-82A2-84D984925884}">
      <dsp:nvSpPr>
        <dsp:cNvPr id="0" name=""/>
        <dsp:cNvSpPr/>
      </dsp:nvSpPr>
      <dsp:spPr>
        <a:xfrm>
          <a:off x="1155478" y="1456967"/>
          <a:ext cx="1266040" cy="6330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600" kern="1200" dirty="0">
              <a:cs typeface="B Nazanin" panose="00000400000000000000" pitchFamily="2" charset="-78"/>
            </a:rPr>
            <a:t>خوشه‌بندی</a:t>
          </a:r>
        </a:p>
      </dsp:txBody>
      <dsp:txXfrm>
        <a:off x="1174019" y="1475508"/>
        <a:ext cx="1228958" cy="59593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65A58B-5D3A-4414-AA76-690580659B2E}">
      <dsp:nvSpPr>
        <dsp:cNvPr id="0" name=""/>
        <dsp:cNvSpPr/>
      </dsp:nvSpPr>
      <dsp:spPr>
        <a:xfrm>
          <a:off x="34" y="0"/>
          <a:ext cx="7121842" cy="5646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800" kern="1200" dirty="0">
              <a:cs typeface="B Nazanin" panose="00000400000000000000" pitchFamily="2" charset="-78"/>
            </a:rPr>
            <a:t>روش‌های خوشه‌بندی</a:t>
          </a:r>
        </a:p>
      </dsp:txBody>
      <dsp:txXfrm>
        <a:off x="16573" y="16539"/>
        <a:ext cx="7088764" cy="531590"/>
      </dsp:txXfrm>
    </dsp:sp>
    <dsp:sp modelId="{D765C5F2-B952-4D5A-86BC-274C614A7D30}">
      <dsp:nvSpPr>
        <dsp:cNvPr id="0" name=""/>
        <dsp:cNvSpPr/>
      </dsp:nvSpPr>
      <dsp:spPr>
        <a:xfrm>
          <a:off x="6012555" y="669476"/>
          <a:ext cx="1109321" cy="99550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600" kern="1200" dirty="0">
              <a:cs typeface="B Nazanin" panose="00000400000000000000" pitchFamily="2" charset="-78"/>
            </a:rPr>
            <a:t>ماشین بردار پشتیبان</a:t>
          </a:r>
        </a:p>
      </dsp:txBody>
      <dsp:txXfrm>
        <a:off x="6041712" y="698633"/>
        <a:ext cx="1051007" cy="937188"/>
      </dsp:txXfrm>
    </dsp:sp>
    <dsp:sp modelId="{911382F3-CA4B-485C-AAB4-C95A32B10A89}">
      <dsp:nvSpPr>
        <dsp:cNvPr id="0" name=""/>
        <dsp:cNvSpPr/>
      </dsp:nvSpPr>
      <dsp:spPr>
        <a:xfrm>
          <a:off x="4810051" y="669476"/>
          <a:ext cx="1109321" cy="99550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600" kern="1200" dirty="0">
              <a:cs typeface="B Nazanin" panose="00000400000000000000" pitchFamily="2" charset="-78"/>
            </a:rPr>
            <a:t>انتشار وابستگی</a:t>
          </a:r>
        </a:p>
      </dsp:txBody>
      <dsp:txXfrm>
        <a:off x="4839208" y="698633"/>
        <a:ext cx="1051007" cy="937188"/>
      </dsp:txXfrm>
    </dsp:sp>
    <dsp:sp modelId="{87D862E1-6910-4A10-B19A-A6FE28EBF4A9}">
      <dsp:nvSpPr>
        <dsp:cNvPr id="0" name=""/>
        <dsp:cNvSpPr/>
      </dsp:nvSpPr>
      <dsp:spPr>
        <a:xfrm>
          <a:off x="3607547" y="669476"/>
          <a:ext cx="1109321" cy="99550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cs typeface="+mj-cs"/>
            </a:rPr>
            <a:t>K-Means</a:t>
          </a:r>
          <a:endParaRPr lang="fa-IR" sz="1600" kern="1200" dirty="0">
            <a:cs typeface="+mj-cs"/>
          </a:endParaRPr>
        </a:p>
      </dsp:txBody>
      <dsp:txXfrm>
        <a:off x="3636704" y="698633"/>
        <a:ext cx="1051007" cy="937188"/>
      </dsp:txXfrm>
    </dsp:sp>
    <dsp:sp modelId="{7778649D-52AD-4A3E-8E09-EAAEA7E37563}">
      <dsp:nvSpPr>
        <dsp:cNvPr id="0" name=""/>
        <dsp:cNvSpPr/>
      </dsp:nvSpPr>
      <dsp:spPr>
        <a:xfrm>
          <a:off x="2405043" y="669476"/>
          <a:ext cx="1109321" cy="99550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cs typeface="+mj-cs"/>
            </a:rPr>
            <a:t>K-Medoids</a:t>
          </a:r>
          <a:endParaRPr lang="fa-IR" sz="1400" kern="1200" dirty="0">
            <a:cs typeface="+mj-cs"/>
          </a:endParaRPr>
        </a:p>
      </dsp:txBody>
      <dsp:txXfrm>
        <a:off x="2434200" y="698633"/>
        <a:ext cx="1051007" cy="937188"/>
      </dsp:txXfrm>
    </dsp:sp>
    <dsp:sp modelId="{F6119AAE-FED0-498E-87C4-5B51E803632F}">
      <dsp:nvSpPr>
        <dsp:cNvPr id="0" name=""/>
        <dsp:cNvSpPr/>
      </dsp:nvSpPr>
      <dsp:spPr>
        <a:xfrm>
          <a:off x="1202539" y="669476"/>
          <a:ext cx="1109321" cy="99550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cs typeface="+mj-cs"/>
            </a:rPr>
            <a:t>DBSCAN</a:t>
          </a:r>
          <a:endParaRPr lang="fa-IR" sz="1600" kern="1200" dirty="0">
            <a:cs typeface="+mj-cs"/>
          </a:endParaRPr>
        </a:p>
      </dsp:txBody>
      <dsp:txXfrm>
        <a:off x="1231696" y="698633"/>
        <a:ext cx="1051007" cy="937188"/>
      </dsp:txXfrm>
    </dsp:sp>
    <dsp:sp modelId="{78497071-9780-4384-B23B-1245821AB3D8}">
      <dsp:nvSpPr>
        <dsp:cNvPr id="0" name=""/>
        <dsp:cNvSpPr/>
      </dsp:nvSpPr>
      <dsp:spPr>
        <a:xfrm>
          <a:off x="34" y="669476"/>
          <a:ext cx="1109321" cy="99550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600" kern="1200" dirty="0">
              <a:cs typeface="B Nazanin" panose="00000400000000000000" pitchFamily="2" charset="-78"/>
            </a:rPr>
            <a:t>سلسله‌مراتبی</a:t>
          </a:r>
        </a:p>
      </dsp:txBody>
      <dsp:txXfrm>
        <a:off x="29191" y="698633"/>
        <a:ext cx="1051007" cy="9371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ings+Icon">
  <dgm:title val="Interconnected Rings"/>
  <dgm:desc val="Use to show overlapping or interconnected ideas or concepts. The first seven lines of Level 1 text correspond with a circle. Unused text does not appear, but remains available if you switch layouts.  "/>
  <dgm:catLst>
    <dgm:cat type="relationship" pri="32000"/>
    <dgm:cat type="officeonline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0"/>
        <dgm:pt modelId="20"/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/>
        <dgm:pt modelId="20"/>
        <dgm:pt modelId="30"/>
        <dgm:pt modelId="40"/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2" destOrd="0"/>
      </dgm:cxnLst>
      <dgm:bg/>
      <dgm:whole/>
    </dgm:dataModel>
  </dgm:clrData>
  <dgm:layoutNode name="Name0">
    <dgm:varLst>
      <dgm:chMax val="7"/>
      <dgm:dir/>
      <dgm:resizeHandles val="exact"/>
    </dgm:varLst>
    <dgm:choose name="Name1">
      <dgm:if name="Name2" axis="ch" ptType="node" func="cnt" op="lt" val="1">
        <dgm:alg type="composite"/>
        <dgm:shape xmlns:r="http://schemas.openxmlformats.org/officeDocument/2006/relationships" r:blip="">
          <dgm:adjLst/>
        </dgm:shape>
        <dgm:presOf/>
        <dgm:constrLst/>
        <dgm:ruleLst/>
      </dgm:if>
      <dgm:if name="Name3" axis="ch" ptType="node" func="cnt" op="equ" val="1">
        <dgm:alg type="composite">
          <dgm:param type="ar" val="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/>
          <dgm:constr type="h" for="ch" forName="ellipse1" refType="h"/>
        </dgm:constrLst>
      </dgm:if>
      <dgm:if name="Name4" axis="ch" ptType="node" func="cnt" op="equ" val="2">
        <dgm:alg type="composite">
          <dgm:param type="ar" val="0.908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6602"/>
          <dgm:constr type="h" for="ch" forName="ellipse1" refType="h" fact="0.5999"/>
          <dgm:constr type="l" for="ch" forName="ellipse2" refType="w" fact="0.3398"/>
          <dgm:constr type="t" for="ch" forName="ellipse2" refType="h" fact="0.4001"/>
          <dgm:constr type="w" for="ch" forName="ellipse2" refType="w" fact="0.6602"/>
          <dgm:constr type="h" for="ch" forName="ellipse2" refType="h" fact="0.5999"/>
        </dgm:constrLst>
      </dgm:if>
      <dgm:if name="Name5" axis="ch" ptType="node" func="cnt" op="equ" val="3">
        <dgm:alg type="composite">
          <dgm:param type="ar" val="1.217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4929"/>
          <dgm:constr type="h" for="ch" forName="ellipse1" refType="h" fact="0.5999"/>
          <dgm:constr type="l" for="ch" forName="ellipse2" refType="w" fact="0.2537"/>
          <dgm:constr type="t" for="ch" forName="ellipse2" refType="h" fact="0.4001"/>
          <dgm:constr type="w" for="ch" forName="ellipse2" refType="w" fact="0.4929"/>
          <dgm:constr type="h" for="ch" forName="ellipse2" refType="h" fact="0.5999"/>
          <dgm:constr type="l" for="ch" forName="ellipse3" refType="w" fact="0.5071"/>
          <dgm:constr type="t" for="ch" forName="ellipse3" refType="h" fact="0"/>
          <dgm:constr type="w" for="ch" forName="ellipse3" refType="w" fact="0.4929"/>
          <dgm:constr type="h" for="ch" forName="ellipse3" refType="h" fact="0.5999"/>
        </dgm:constrLst>
      </dgm:if>
      <dgm:if name="Name6" axis="ch" ptType="node" func="cnt" op="equ" val="4">
        <dgm:alg type="composite">
          <dgm:param type="ar" val="1.5255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932"/>
          <dgm:constr type="h" for="ch" forName="ellipse1" refType="h" fact="0.5999"/>
          <dgm:constr type="l" for="ch" forName="ellipse2" refType="w" fact="0.2023"/>
          <dgm:constr type="t" for="ch" forName="ellipse2" refType="h" fact="0.4001"/>
          <dgm:constr type="w" for="ch" forName="ellipse2" refType="w" fact="0.3932"/>
          <dgm:constr type="h" for="ch" forName="ellipse2" refType="h" fact="0.5999"/>
          <dgm:constr type="l" for="ch" forName="ellipse3" refType="w" fact="0.4045"/>
          <dgm:constr type="t" for="ch" forName="ellipse3" refType="h" fact="0"/>
          <dgm:constr type="w" for="ch" forName="ellipse3" refType="w" fact="0.3932"/>
          <dgm:constr type="h" for="ch" forName="ellipse3" refType="h" fact="0.5999"/>
          <dgm:constr type="l" for="ch" forName="ellipse4" refType="w" fact="0.6068"/>
          <dgm:constr type="t" for="ch" forName="ellipse4" refType="h" fact="0.4001"/>
          <dgm:constr type="w" for="ch" forName="ellipse4" refType="w" fact="0.3932"/>
          <dgm:constr type="h" for="ch" forName="ellipse4" refType="h" fact="0.5999"/>
        </dgm:constrLst>
      </dgm:if>
      <dgm:if name="Name7" axis="ch" ptType="node" func="cnt" op="equ" val="5">
        <dgm:alg type="composite">
          <dgm:param type="ar" val="1.834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271"/>
          <dgm:constr type="h" for="ch" forName="ellipse1" refType="h" fact="0.5999"/>
          <dgm:constr type="l" for="ch" forName="ellipse2" refType="w" fact="0.1682"/>
          <dgm:constr type="t" for="ch" forName="ellipse2" refType="h" fact="0.4001"/>
          <dgm:constr type="w" for="ch" forName="ellipse2" refType="w" fact="0.3271"/>
          <dgm:constr type="h" for="ch" forName="ellipse2" refType="h" fact="0.5999"/>
          <dgm:constr type="l" for="ch" forName="ellipse3" refType="w" fact="0.3365"/>
          <dgm:constr type="t" for="ch" forName="ellipse3" refType="h" fact="0"/>
          <dgm:constr type="w" for="ch" forName="ellipse3" refType="w" fact="0.3271"/>
          <dgm:constr type="h" for="ch" forName="ellipse3" refType="h" fact="0.5999"/>
          <dgm:constr type="l" for="ch" forName="ellipse4" refType="w" fact="0.5047"/>
          <dgm:constr type="t" for="ch" forName="ellipse4" refType="h" fact="0.4001"/>
          <dgm:constr type="w" for="ch" forName="ellipse4" refType="w" fact="0.3271"/>
          <dgm:constr type="h" for="ch" forName="ellipse4" refType="h" fact="0.5999"/>
          <dgm:constr type="l" for="ch" forName="ellipse5" refType="w" fact="0.6729"/>
          <dgm:constr type="t" for="ch" forName="ellipse5" refType="h" fact="0"/>
          <dgm:constr type="w" for="ch" forName="ellipse5" refType="w" fact="0.3271"/>
          <dgm:constr type="h" for="ch" forName="ellipse5" refType="h" fact="0.5999"/>
        </dgm:constrLst>
      </dgm:if>
      <dgm:if name="Name8" axis="ch" ptType="node" func="cnt" op="equ" val="6">
        <dgm:alg type="composite">
          <dgm:param type="ar" val="2.1873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78"/>
          <dgm:constr type="h" for="ch" forName="ellipse1" refType="h" fact="0.6081"/>
          <dgm:constr type="l" for="ch" forName="ellipse2" refType="w" fact="0.1444"/>
          <dgm:constr type="t" for="ch" forName="ellipse2" refType="h" fact="0.3919"/>
          <dgm:constr type="w" for="ch" forName="ellipse2" refType="w" fact="0.278"/>
          <dgm:constr type="h" for="ch" forName="ellipse2" refType="h" fact="0.6081"/>
          <dgm:constr type="l" for="ch" forName="ellipse3" refType="w" fact="0.2888"/>
          <dgm:constr type="t" for="ch" forName="ellipse3" refType="h" fact="0"/>
          <dgm:constr type="w" for="ch" forName="ellipse3" refType="w" fact="0.278"/>
          <dgm:constr type="h" for="ch" forName="ellipse3" refType="h" fact="0.6081"/>
          <dgm:constr type="l" for="ch" forName="ellipse4" refType="w" fact="0.4332"/>
          <dgm:constr type="t" for="ch" forName="ellipse4" refType="h" fact="0.3919"/>
          <dgm:constr type="w" for="ch" forName="ellipse4" refType="w" fact="0.278"/>
          <dgm:constr type="h" for="ch" forName="ellipse4" refType="h" fact="0.6081"/>
          <dgm:constr type="l" for="ch" forName="ellipse5" refType="w" fact="0.5776"/>
          <dgm:constr type="t" for="ch" forName="ellipse5" refType="h" fact="0"/>
          <dgm:constr type="w" for="ch" forName="ellipse5" refType="w" fact="0.278"/>
          <dgm:constr type="h" for="ch" forName="ellipse5" refType="h" fact="0.6081"/>
          <dgm:constr type="l" for="ch" forName="ellipse6" refType="w" fact="0.722"/>
          <dgm:constr type="t" for="ch" forName="ellipse6" refType="h" fact="0.3919"/>
          <dgm:constr type="w" for="ch" forName="ellipse6" refType="w" fact="0.278"/>
          <dgm:constr type="h" for="ch" forName="ellipse6" refType="h" fact="0.6081"/>
        </dgm:constrLst>
      </dgm:if>
      <dgm:else name="Name9">
        <dgm:alg type="composite">
          <dgm:param type="ar" val="2.346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455"/>
          <dgm:constr type="h" for="ch" forName="ellipse1" refType="h" fact="0.5761"/>
          <dgm:constr type="l" for="ch" forName="ellipse2" refType="w" fact="0.1257"/>
          <dgm:constr type="t" for="ch" forName="ellipse2" refType="h" fact="0.4239"/>
          <dgm:constr type="w" for="ch" forName="ellipse2" refType="w" fact="0.2455"/>
          <dgm:constr type="h" for="ch" forName="ellipse2" refType="h" fact="0.5761"/>
          <dgm:constr type="l" for="ch" forName="ellipse3" refType="w" fact="0.2515"/>
          <dgm:constr type="t" for="ch" forName="ellipse3" refType="h" fact="0"/>
          <dgm:constr type="w" for="ch" forName="ellipse3" refType="w" fact="0.2455"/>
          <dgm:constr type="h" for="ch" forName="ellipse3" refType="h" fact="0.5761"/>
          <dgm:constr type="l" for="ch" forName="ellipse4" refType="w" fact="0.3772"/>
          <dgm:constr type="t" for="ch" forName="ellipse4" refType="h" fact="0.4239"/>
          <dgm:constr type="w" for="ch" forName="ellipse4" refType="w" fact="0.2455"/>
          <dgm:constr type="h" for="ch" forName="ellipse4" refType="h" fact="0.5761"/>
          <dgm:constr type="l" for="ch" forName="ellipse5" refType="w" fact="0.503"/>
          <dgm:constr type="t" for="ch" forName="ellipse5" refType="h" fact="0"/>
          <dgm:constr type="w" for="ch" forName="ellipse5" refType="w" fact="0.2455"/>
          <dgm:constr type="h" for="ch" forName="ellipse5" refType="h" fact="0.5761"/>
          <dgm:constr type="l" for="ch" forName="ellipse6" refType="w" fact="0.6287"/>
          <dgm:constr type="t" for="ch" forName="ellipse6" refType="h" fact="0.4239"/>
          <dgm:constr type="w" for="ch" forName="ellipse6" refType="w" fact="0.2455"/>
          <dgm:constr type="h" for="ch" forName="ellipse6" refType="h" fact="0.5761"/>
          <dgm:constr type="l" for="ch" forName="ellipse7" refType="w" fact="0.7545"/>
          <dgm:constr type="t" for="ch" forName="ellipse7" refType="h" fact="0"/>
          <dgm:constr type="w" for="ch" forName="ellipse7" refType="w" fact="0.2455"/>
          <dgm:constr type="h" for="ch" forName="ellipse7" refType="h" fact="0.5761"/>
        </dgm:constrLst>
      </dgm:else>
    </dgm:choose>
    <dgm:choose name="Name10">
      <dgm:if name="Name11" axis="ch" ptType="node" func="cnt" op="gte" val="1">
        <dgm:layoutNode name="ellipse1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12">
            <dgm:if name="Name13" func="var" arg="dir" op="equ" val="norm">
              <dgm:presOf axis="ch desOrSelf" ptType="node node" st="1 1" cnt="1 0"/>
            </dgm:if>
            <dgm:else name="Name14">
              <dgm:choose name="Name15">
                <dgm:if name="Name16" axis="ch" ptType="node" func="cnt" op="equ" val="1">
                  <dgm:presOf axis="ch desOrSelf" ptType="node node" st="1 1" cnt="1 0"/>
                </dgm:if>
                <dgm:if name="Name17" axis="ch" ptType="node" func="cnt" op="equ" val="2">
                  <dgm:presOf axis="ch desOrSelf" ptType="node node" st="2 1" cnt="1 0"/>
                </dgm:if>
                <dgm:if name="Name18" axis="ch" ptType="node" func="cnt" op="equ" val="3">
                  <dgm:presOf axis="ch desOrSelf" ptType="node node" st="3 1" cnt="1 0"/>
                </dgm:if>
                <dgm:if name="Name19" axis="ch" ptType="node" func="cnt" op="equ" val="4">
                  <dgm:presOf axis="ch desOrSelf" ptType="node node" st="4 1" cnt="1 0"/>
                </dgm:if>
                <dgm:if name="Name20" axis="ch" ptType="node" func="cnt" op="equ" val="5">
                  <dgm:presOf axis="ch desOrSelf" ptType="node node" st="5 1" cnt="1 0"/>
                </dgm:if>
                <dgm:if name="Name21" axis="ch" ptType="node" func="cnt" op="equ" val="6">
                  <dgm:presOf axis="ch desOrSelf" ptType="node node" st="6 1" cnt="1 0"/>
                </dgm:if>
                <dgm:if name="Name22" axis="ch" ptType="node" func="cnt" op="gte" val="7">
                  <dgm:presOf axis="ch desOrSelf" ptType="node node" st="7 1" cnt="1 0"/>
                </dgm:if>
                <dgm:else name="Name2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24"/>
    </dgm:choose>
    <dgm:choose name="Name25">
      <dgm:if name="Name26" axis="ch" ptType="node" func="cnt" op="gte" val="2">
        <dgm:layoutNode name="ellipse2" styleLbl="vennNode1">
          <dgm:varLst>
            <dgm:bulletEnabled val="1"/>
          </dgm:varLst>
          <dgm:alg type="tx"/>
          <dgm:choose name="Name27">
            <dgm:if name="Name2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2 1" cnt="1 0"/>
            </dgm:if>
            <dgm:else name="Name29">
              <dgm:shape xmlns:r="http://schemas.openxmlformats.org/officeDocument/2006/relationships" type="ellipse" r:blip="" zOrderOff="-2">
                <dgm:adjLst/>
              </dgm:shape>
              <dgm:choose name="Name30">
                <dgm:if name="Name31" axis="ch" ptType="node" func="cnt" op="equ" val="2">
                  <dgm:presOf axis="ch desOrSelf" ptType="node node" st="1 1" cnt="1 0"/>
                </dgm:if>
                <dgm:if name="Name32" axis="ch" ptType="node" func="cnt" op="equ" val="3">
                  <dgm:presOf axis="ch desOrSelf" ptType="node node" st="2 1" cnt="1 0"/>
                </dgm:if>
                <dgm:if name="Name33" axis="ch" ptType="node" func="cnt" op="equ" val="4">
                  <dgm:presOf axis="ch desOrSelf" ptType="node node" st="3 1" cnt="1 0"/>
                </dgm:if>
                <dgm:if name="Name34" axis="ch" ptType="node" func="cnt" op="equ" val="5">
                  <dgm:presOf axis="ch desOrSelf" ptType="node node" st="4 1" cnt="1 0"/>
                </dgm:if>
                <dgm:if name="Name35" axis="ch" ptType="node" func="cnt" op="equ" val="6">
                  <dgm:presOf axis="ch desOrSelf" ptType="node node" st="5 1" cnt="1 0"/>
                </dgm:if>
                <dgm:if name="Name36" axis="ch" ptType="node" func="cnt" op="gte" val="7">
                  <dgm:presOf axis="ch desOrSelf" ptType="node node" st="6 1" cnt="1 0"/>
                </dgm:if>
                <dgm:else name="Name37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  <dgm:choose name="Name39">
      <dgm:if name="Name40" axis="ch" ptType="node" func="cnt" op="gte" val="3">
        <dgm:layoutNode name="ellipse3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41">
            <dgm:if name="Name42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3 1" cnt="1 0"/>
            </dgm:if>
            <dgm:else name="Name43">
              <dgm:shape xmlns:r="http://schemas.openxmlformats.org/officeDocument/2006/relationships" type="ellipse" r:blip="" zOrderOff="-4">
                <dgm:adjLst/>
              </dgm:shape>
              <dgm:choose name="Name44">
                <dgm:if name="Name45" axis="ch" ptType="node" func="cnt" op="equ" val="3">
                  <dgm:presOf axis="ch desOrSelf" ptType="node node" st="1 1" cnt="1 0"/>
                </dgm:if>
                <dgm:if name="Name46" axis="ch" ptType="node" func="cnt" op="equ" val="4">
                  <dgm:presOf axis="ch desOrSelf" ptType="node node" st="2 1" cnt="1 0"/>
                </dgm:if>
                <dgm:if name="Name47" axis="ch" ptType="node" func="cnt" op="equ" val="5">
                  <dgm:presOf axis="ch desOrSelf" ptType="node node" st="3 1" cnt="1 0"/>
                </dgm:if>
                <dgm:if name="Name48" axis="ch" ptType="node" func="cnt" op="equ" val="6">
                  <dgm:presOf axis="ch desOrSelf" ptType="node node" st="4 1" cnt="1 0"/>
                </dgm:if>
                <dgm:if name="Name49" axis="ch" ptType="node" func="cnt" op="gte" val="7">
                  <dgm:presOf axis="ch desOrSelf" ptType="node node" st="5 1" cnt="1 0"/>
                </dgm:if>
                <dgm:else name="Name50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1"/>
    </dgm:choose>
    <dgm:choose name="Name52">
      <dgm:if name="Name53" axis="ch" ptType="node" func="cnt" op="gte" val="4">
        <dgm:layoutNode name="ellipse4" styleLbl="vennNode1">
          <dgm:varLst>
            <dgm:bulletEnabled val="1"/>
          </dgm:varLst>
          <dgm:alg type="tx"/>
          <dgm:choose name="Name54">
            <dgm:if name="Name55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4 1" cnt="1 0"/>
            </dgm:if>
            <dgm:else name="Name56">
              <dgm:shape xmlns:r="http://schemas.openxmlformats.org/officeDocument/2006/relationships" type="ellipse" r:blip="" zOrderOff="-6">
                <dgm:adjLst/>
              </dgm:shape>
              <dgm:choose name="Name57">
                <dgm:if name="Name58" axis="ch" ptType="node" func="cnt" op="equ" val="4">
                  <dgm:presOf axis="ch desOrSelf" ptType="node node" st="1 1" cnt="1 0"/>
                </dgm:if>
                <dgm:if name="Name59" axis="ch" ptType="node" func="cnt" op="equ" val="5">
                  <dgm:presOf axis="ch desOrSelf" ptType="node node" st="2 1" cnt="1 0"/>
                </dgm:if>
                <dgm:if name="Name60" axis="ch" ptType="node" func="cnt" op="equ" val="6">
                  <dgm:presOf axis="ch desOrSelf" ptType="node node" st="3 1" cnt="1 0"/>
                </dgm:if>
                <dgm:if name="Name61" axis="ch" ptType="node" func="cnt" op="gte" val="7">
                  <dgm:presOf axis="ch desOrSelf" ptType="node node" st="4 1" cnt="1 0"/>
                </dgm:if>
                <dgm:else name="Name62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63"/>
    </dgm:choose>
    <dgm:choose name="Name64">
      <dgm:if name="Name65" axis="ch" ptType="node" func="cnt" op="gte" val="5">
        <dgm:layoutNode name="ellipse5" styleLbl="vennNode1">
          <dgm:varLst>
            <dgm:bulletEnabled val="1"/>
          </dgm:varLst>
          <dgm:alg type="tx"/>
          <dgm:choose name="Name66">
            <dgm:if name="Name67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5 1" cnt="1 0"/>
            </dgm:if>
            <dgm:else name="Name68">
              <dgm:shape xmlns:r="http://schemas.openxmlformats.org/officeDocument/2006/relationships" type="ellipse" r:blip="" zOrderOff="-8">
                <dgm:adjLst/>
              </dgm:shape>
              <dgm:choose name="Name69">
                <dgm:if name="Name70" axis="ch" ptType="node" func="cnt" op="equ" val="5">
                  <dgm:presOf axis="ch desOrSelf" ptType="node node" st="1 1" cnt="1 0"/>
                </dgm:if>
                <dgm:if name="Name71" axis="ch" ptType="node" func="cnt" op="equ" val="6">
                  <dgm:presOf axis="ch desOrSelf" ptType="node node" st="2 1" cnt="1 0"/>
                </dgm:if>
                <dgm:if name="Name72" axis="ch" ptType="node" func="cnt" op="gte" val="7">
                  <dgm:presOf axis="ch desOrSelf" ptType="node node" st="3 1" cnt="1 0"/>
                </dgm:if>
                <dgm:else name="Name7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74"/>
    </dgm:choose>
    <dgm:choose name="Name75">
      <dgm:if name="Name76" axis="ch" ptType="node" func="cnt" op="gte" val="6">
        <dgm:layoutNode name="ellipse6" styleLbl="vennNode1">
          <dgm:varLst>
            <dgm:bulletEnabled val="1"/>
          </dgm:varLst>
          <dgm:alg type="tx"/>
          <dgm:choose name="Name77">
            <dgm:if name="Name7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6 1" cnt="1 0"/>
            </dgm:if>
            <dgm:else name="Name79">
              <dgm:shape xmlns:r="http://schemas.openxmlformats.org/officeDocument/2006/relationships" type="ellipse" r:blip="" zOrderOff="-10">
                <dgm:adjLst/>
              </dgm:shape>
              <dgm:choose name="Name80">
                <dgm:if name="Name81" axis="ch" ptType="node" func="cnt" op="equ" val="6">
                  <dgm:presOf axis="ch desOrSelf" ptType="node node" st="1 1" cnt="1 0"/>
                </dgm:if>
                <dgm:if name="Name82" axis="ch" ptType="node" func="cnt" op="gte" val="7">
                  <dgm:presOf axis="ch desOrSelf" ptType="node node" st="2 1" cnt="1 0"/>
                </dgm:if>
                <dgm:else name="Name8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84"/>
    </dgm:choose>
    <dgm:choose name="Name85">
      <dgm:if name="Name86" axis="ch" ptType="node" func="cnt" op="gte" val="7">
        <dgm:layoutNode name="ellipse7" styleLbl="vennNode1">
          <dgm:varLst>
            <dgm:bulletEnabled val="1"/>
          </dgm:varLst>
          <dgm:alg type="tx"/>
          <dgm:choose name="Name87">
            <dgm:if name="Name8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7 1" cnt="1 0"/>
            </dgm:if>
            <dgm:else name="Name89">
              <dgm:shape xmlns:r="http://schemas.openxmlformats.org/officeDocument/2006/relationships" type="ellipse" r:blip="" zOrderOff="-12">
                <dgm:adjLst/>
              </dgm:shape>
              <dgm:presOf axis="ch desOrSelf" ptType="node node" st="1 1" cnt="1 0"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90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30443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33011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56031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85039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58921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8144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/>
              <a:t>رگرسیون خطی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/>
              <a:t>رگرسیون چندجمله‌ای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/>
              <a:t>رگرسیون بردار پشتیبان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Decision Tree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Random Forest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566985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>
          <a:extLst>
            <a:ext uri="{FF2B5EF4-FFF2-40B4-BE49-F238E27FC236}">
              <a16:creationId xmlns:a16="http://schemas.microsoft.com/office/drawing/2014/main" id="{FB5760F5-718C-62FA-605C-11BFCDBE9B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>
            <a:extLst>
              <a:ext uri="{FF2B5EF4-FFF2-40B4-BE49-F238E27FC236}">
                <a16:creationId xmlns:a16="http://schemas.microsoft.com/office/drawing/2014/main" id="{13E75084-8108-D1DF-F7E6-E2CCAC09AE0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>
            <a:extLst>
              <a:ext uri="{FF2B5EF4-FFF2-40B4-BE49-F238E27FC236}">
                <a16:creationId xmlns:a16="http://schemas.microsoft.com/office/drawing/2014/main" id="{E7540392-6919-ADB0-DAEE-EE9A6400C60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04353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89630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>
          <a:extLst>
            <a:ext uri="{FF2B5EF4-FFF2-40B4-BE49-F238E27FC236}">
              <a16:creationId xmlns:a16="http://schemas.microsoft.com/office/drawing/2014/main" id="{79009D19-A1F5-7AB2-D5BD-BE37C3EB7D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>
            <a:extLst>
              <a:ext uri="{FF2B5EF4-FFF2-40B4-BE49-F238E27FC236}">
                <a16:creationId xmlns:a16="http://schemas.microsoft.com/office/drawing/2014/main" id="{5DB29F6A-5D26-FF11-B2F3-8A512A1290E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>
            <a:extLst>
              <a:ext uri="{FF2B5EF4-FFF2-40B4-BE49-F238E27FC236}">
                <a16:creationId xmlns:a16="http://schemas.microsoft.com/office/drawing/2014/main" id="{CEFD5128-B900-1F10-B2ED-003EBDF890E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86892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76625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4554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>
          <a:extLst>
            <a:ext uri="{FF2B5EF4-FFF2-40B4-BE49-F238E27FC236}">
              <a16:creationId xmlns:a16="http://schemas.microsoft.com/office/drawing/2014/main" id="{3075DE0B-0E95-0124-5885-268B6845B0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>
            <a:extLst>
              <a:ext uri="{FF2B5EF4-FFF2-40B4-BE49-F238E27FC236}">
                <a16:creationId xmlns:a16="http://schemas.microsoft.com/office/drawing/2014/main" id="{7F8DCFD3-593B-A7F6-7416-D12826EE718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>
            <a:extLst>
              <a:ext uri="{FF2B5EF4-FFF2-40B4-BE49-F238E27FC236}">
                <a16:creationId xmlns:a16="http://schemas.microsoft.com/office/drawing/2014/main" id="{1758537B-BBC4-647D-99E1-6C1D26D7FB2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800" dirty="0">
                <a:effectLst/>
                <a:latin typeface="Times New Roman" panose="02020603050405020304" pitchFamily="18" charset="0"/>
                <a:ea typeface="IRANSans" panose="020B0604020202020204" charset="-78"/>
                <a:cs typeface="B Nazanin" panose="00000400000000000000" pitchFamily="2" charset="-78"/>
              </a:rPr>
              <a:t>۴۰ نماد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800" dirty="0">
                <a:effectLst/>
                <a:latin typeface="Times New Roman" panose="02020603050405020304" pitchFamily="18" charset="0"/>
                <a:ea typeface="IRANSans" panose="020B0604020202020204" charset="-78"/>
                <a:cs typeface="B Nazanin" panose="00000400000000000000" pitchFamily="2" charset="-78"/>
              </a:rPr>
              <a:t>نمادهایی که از سال ۲۰۱۹ به بعد اضافه و نیز نمادهایی که از سال ۲۰۲۴ به بعد بروزرسانی نشده اند، از خروجی تابع حذف می‌گردد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800" dirty="0">
                <a:effectLst/>
                <a:latin typeface="Times New Roman" panose="02020603050405020304" pitchFamily="18" charset="0"/>
                <a:ea typeface="IRANSans" panose="020B0604020202020204" charset="-78"/>
                <a:cs typeface="B Nazanin" panose="00000400000000000000" pitchFamily="2" charset="-78"/>
              </a:rPr>
              <a:t>حداقل ۶ جفت‌ارزهای معاملاتی </a:t>
            </a:r>
            <a:endParaRPr lang="en-US" sz="1800" dirty="0">
              <a:effectLst/>
              <a:latin typeface="Times New Roman" panose="02020603050405020304" pitchFamily="18" charset="0"/>
              <a:ea typeface="IRANSans" panose="020B0604020202020204" charset="-78"/>
              <a:cs typeface="B Nazanin" panose="00000400000000000000" pitchFamily="2" charset="-78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800" dirty="0">
                <a:effectLst/>
                <a:latin typeface="Times New Roman" panose="02020603050405020304" pitchFamily="18" charset="0"/>
                <a:ea typeface="IRANSans" panose="020B0604020202020204" charset="-78"/>
                <a:cs typeface="B Nazanin" panose="00000400000000000000" pitchFamily="2" charset="-78"/>
              </a:rPr>
              <a:t>بر اساس ۳۶۰ روز پیش از هر تاریخ، و داده‌های آینده را بر اساس ۶۰ روز پس از هر تاریخ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827636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>
          <a:extLst>
            <a:ext uri="{FF2B5EF4-FFF2-40B4-BE49-F238E27FC236}">
              <a16:creationId xmlns:a16="http://schemas.microsoft.com/office/drawing/2014/main" id="{C516BC2E-CA4C-8B02-C979-A257A0BE5B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>
            <a:extLst>
              <a:ext uri="{FF2B5EF4-FFF2-40B4-BE49-F238E27FC236}">
                <a16:creationId xmlns:a16="http://schemas.microsoft.com/office/drawing/2014/main" id="{4B8C12F7-7A82-7B25-3844-EAD548A9945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>
            <a:extLst>
              <a:ext uri="{FF2B5EF4-FFF2-40B4-BE49-F238E27FC236}">
                <a16:creationId xmlns:a16="http://schemas.microsoft.com/office/drawing/2014/main" id="{3B73A92C-3E11-DCC6-B501-5CE37C3D799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800" dirty="0">
                <a:effectLst/>
                <a:latin typeface="Times New Roman" panose="02020603050405020304" pitchFamily="18" charset="0"/>
                <a:ea typeface="IRANSans" panose="020B0604020202020204" charset="-78"/>
                <a:cs typeface="B Nazanin" panose="00000400000000000000" pitchFamily="2" charset="-78"/>
              </a:rPr>
              <a:t>بررسی ۲۰ تاریخ متفاوت، از ابتدای سال ۲۰۲۱ تا سومین ماه سال ۲۰۲۴ به فاصله‌ی هر دو ماه یک بار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20576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>
          <a:extLst>
            <a:ext uri="{FF2B5EF4-FFF2-40B4-BE49-F238E27FC236}">
              <a16:creationId xmlns:a16="http://schemas.microsoft.com/office/drawing/2014/main" id="{CC77914E-595D-E2A5-AB40-CD12B57A86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>
            <a:extLst>
              <a:ext uri="{FF2B5EF4-FFF2-40B4-BE49-F238E27FC236}">
                <a16:creationId xmlns:a16="http://schemas.microsoft.com/office/drawing/2014/main" id="{6F7A4EB6-C9CC-8C41-8077-2BAB0534E2F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>
            <a:extLst>
              <a:ext uri="{FF2B5EF4-FFF2-40B4-BE49-F238E27FC236}">
                <a16:creationId xmlns:a16="http://schemas.microsoft.com/office/drawing/2014/main" id="{1E7EDC11-DA61-0B63-9910-79386002B0A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/>
              <a:t>۱۲۰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710867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82198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>
          <a:extLst>
            <a:ext uri="{FF2B5EF4-FFF2-40B4-BE49-F238E27FC236}">
              <a16:creationId xmlns:a16="http://schemas.microsoft.com/office/drawing/2014/main" id="{2B27D2BA-DBB0-83CA-92BF-580BE1BA91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>
            <a:extLst>
              <a:ext uri="{FF2B5EF4-FFF2-40B4-BE49-F238E27FC236}">
                <a16:creationId xmlns:a16="http://schemas.microsoft.com/office/drawing/2014/main" id="{3540C585-5F69-7465-4422-D9F94A29309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>
            <a:extLst>
              <a:ext uri="{FF2B5EF4-FFF2-40B4-BE49-F238E27FC236}">
                <a16:creationId xmlns:a16="http://schemas.microsoft.com/office/drawing/2014/main" id="{123C7C2F-860D-4BD7-4FB3-E05CCF02085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06471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>
          <a:extLst>
            <a:ext uri="{FF2B5EF4-FFF2-40B4-BE49-F238E27FC236}">
              <a16:creationId xmlns:a16="http://schemas.microsoft.com/office/drawing/2014/main" id="{60800513-3FB3-5E7F-B980-52B19B3AC3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>
            <a:extLst>
              <a:ext uri="{FF2B5EF4-FFF2-40B4-BE49-F238E27FC236}">
                <a16:creationId xmlns:a16="http://schemas.microsoft.com/office/drawing/2014/main" id="{81612DCB-8BFB-2C1D-25E3-D8B4CF21F76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>
            <a:extLst>
              <a:ext uri="{FF2B5EF4-FFF2-40B4-BE49-F238E27FC236}">
                <a16:creationId xmlns:a16="http://schemas.microsoft.com/office/drawing/2014/main" id="{E7091076-7AFA-78C8-E917-D04753072FB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28500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>
          <a:extLst>
            <a:ext uri="{FF2B5EF4-FFF2-40B4-BE49-F238E27FC236}">
              <a16:creationId xmlns:a16="http://schemas.microsoft.com/office/drawing/2014/main" id="{1EAE4518-D52C-2724-4F1C-D526308983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>
            <a:extLst>
              <a:ext uri="{FF2B5EF4-FFF2-40B4-BE49-F238E27FC236}">
                <a16:creationId xmlns:a16="http://schemas.microsoft.com/office/drawing/2014/main" id="{0D06B45A-91BE-D426-2561-C5BEAA2FFC5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>
            <a:extLst>
              <a:ext uri="{FF2B5EF4-FFF2-40B4-BE49-F238E27FC236}">
                <a16:creationId xmlns:a16="http://schemas.microsoft.com/office/drawing/2014/main" id="{FB6E3826-83D6-FD21-F008-359E511A03A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571067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951065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>
          <a:extLst>
            <a:ext uri="{FF2B5EF4-FFF2-40B4-BE49-F238E27FC236}">
              <a16:creationId xmlns:a16="http://schemas.microsoft.com/office/drawing/2014/main" id="{DDCB645C-75E7-32C7-4162-45D0EDEE14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>
            <a:extLst>
              <a:ext uri="{FF2B5EF4-FFF2-40B4-BE49-F238E27FC236}">
                <a16:creationId xmlns:a16="http://schemas.microsoft.com/office/drawing/2014/main" id="{70985678-24FB-8A5E-8AC9-EFF14D27653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>
            <a:extLst>
              <a:ext uri="{FF2B5EF4-FFF2-40B4-BE49-F238E27FC236}">
                <a16:creationId xmlns:a16="http://schemas.microsoft.com/office/drawing/2014/main" id="{A13C2A9A-ECB2-5D8D-C35A-135974CA750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IRANSans" panose="020B0604020202020204" charset="-78"/>
                <a:cs typeface="B Nazanin" panose="00000400000000000000" pitchFamily="2" charset="-78"/>
              </a:rPr>
              <a:t>Sparse</a:t>
            </a:r>
            <a:r>
              <a:rPr lang="en-US" sz="1800" dirty="0">
                <a:effectLst/>
                <a:latin typeface="B Nazanin" panose="00000400000000000000" pitchFamily="2" charset="-78"/>
                <a:ea typeface="IRANSans" panose="020B0604020202020204" charset="-78"/>
              </a:rPr>
              <a:t> </a:t>
            </a:r>
            <a:r>
              <a:rPr lang="fa-IR" sz="1800" dirty="0">
                <a:effectLst/>
                <a:latin typeface="B Nazanin" panose="00000400000000000000" pitchFamily="2" charset="-78"/>
                <a:ea typeface="IRANSans" panose="020B0604020202020204" charset="-78"/>
              </a:rPr>
              <a:t>و هم‌وزن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234434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686687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>
          <a:extLst>
            <a:ext uri="{FF2B5EF4-FFF2-40B4-BE49-F238E27FC236}">
              <a16:creationId xmlns:a16="http://schemas.microsoft.com/office/drawing/2014/main" id="{70AEF751-6347-1D0B-8B1E-87726001B2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>
            <a:extLst>
              <a:ext uri="{FF2B5EF4-FFF2-40B4-BE49-F238E27FC236}">
                <a16:creationId xmlns:a16="http://schemas.microsoft.com/office/drawing/2014/main" id="{EFDAB5C6-E78A-16E1-385D-B26C6F29390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>
            <a:extLst>
              <a:ext uri="{FF2B5EF4-FFF2-40B4-BE49-F238E27FC236}">
                <a16:creationId xmlns:a16="http://schemas.microsoft.com/office/drawing/2014/main" id="{CE346B54-3B15-858F-486E-3F5D7CB4F7D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IRANSans" panose="020B0604020202020204" charset="-78"/>
                <a:cs typeface="B Nazanin" panose="00000400000000000000" pitchFamily="2" charset="-78"/>
              </a:rPr>
              <a:t>HRP</a:t>
            </a:r>
            <a:r>
              <a:rPr lang="fa-IR" sz="1800" dirty="0">
                <a:effectLst/>
                <a:latin typeface="Times New Roman" panose="02020603050405020304" pitchFamily="18" charset="0"/>
                <a:ea typeface="IRANSans" panose="020B0604020202020204" charset="-78"/>
                <a:cs typeface="B Nazanin" panose="00000400000000000000" pitchFamily="2" charset="-78"/>
              </a:rPr>
              <a:t>، </a:t>
            </a:r>
            <a:r>
              <a:rPr lang="en-US" sz="1800" dirty="0">
                <a:effectLst/>
                <a:latin typeface="Times New Roman" panose="02020603050405020304" pitchFamily="18" charset="0"/>
                <a:ea typeface="IRANSans" panose="020B0604020202020204" charset="-78"/>
                <a:cs typeface="B Nazanin" panose="00000400000000000000" pitchFamily="2" charset="-78"/>
              </a:rPr>
              <a:t>Sparse</a:t>
            </a:r>
            <a:r>
              <a:rPr lang="fa-IR" sz="1800" dirty="0">
                <a:effectLst/>
                <a:latin typeface="Times New Roman" panose="02020603050405020304" pitchFamily="18" charset="0"/>
                <a:ea typeface="IRANSans" panose="020B0604020202020204" charset="-78"/>
                <a:cs typeface="B Nazanin" panose="00000400000000000000" pitchFamily="2" charset="-78"/>
              </a:rPr>
              <a:t>، هم‌وزن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800" dirty="0">
                <a:effectLst/>
                <a:latin typeface="Times New Roman" panose="02020603050405020304" pitchFamily="18" charset="0"/>
                <a:ea typeface="IRANSans" panose="020B0604020202020204" charset="-78"/>
                <a:cs typeface="B Nazanin" panose="00000400000000000000" pitchFamily="2" charset="-78"/>
              </a:rPr>
              <a:t>در تمامی این روش‌ها استفاده از خوشه‌بندی بهتر از عدم استفاده از آن است.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5623821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>
          <a:extLst>
            <a:ext uri="{FF2B5EF4-FFF2-40B4-BE49-F238E27FC236}">
              <a16:creationId xmlns:a16="http://schemas.microsoft.com/office/drawing/2014/main" id="{69B1919A-456C-CFE2-B917-C99AE62CF2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>
            <a:extLst>
              <a:ext uri="{FF2B5EF4-FFF2-40B4-BE49-F238E27FC236}">
                <a16:creationId xmlns:a16="http://schemas.microsoft.com/office/drawing/2014/main" id="{6C93DC2D-B134-AC0A-9A2E-9644F131AAA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>
            <a:extLst>
              <a:ext uri="{FF2B5EF4-FFF2-40B4-BE49-F238E27FC236}">
                <a16:creationId xmlns:a16="http://schemas.microsoft.com/office/drawing/2014/main" id="{1378F07D-6DCC-2A39-F04D-37E3B88C4F4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800" dirty="0">
                <a:effectLst/>
                <a:latin typeface="Times New Roman" panose="02020603050405020304" pitchFamily="18" charset="0"/>
                <a:ea typeface="IRANSans" panose="020B0604020202020204" charset="-78"/>
                <a:cs typeface="B Nazanin" panose="00000400000000000000" pitchFamily="2" charset="-78"/>
              </a:rPr>
              <a:t>استفاده از روش </a:t>
            </a:r>
            <a:r>
              <a:rPr lang="en-US" sz="1800" dirty="0">
                <a:effectLst/>
                <a:latin typeface="Times New Roman" panose="02020603050405020304" pitchFamily="18" charset="0"/>
                <a:ea typeface="IRANSans" panose="020B0604020202020204" charset="-78"/>
                <a:cs typeface="B Nazanin" panose="00000400000000000000" pitchFamily="2" charset="-78"/>
              </a:rPr>
              <a:t>K-Medoids</a:t>
            </a:r>
            <a:r>
              <a:rPr lang="fa-IR" sz="1800" dirty="0">
                <a:effectLst/>
                <a:latin typeface="Times New Roman" panose="02020603050405020304" pitchFamily="18" charset="0"/>
                <a:ea typeface="IRANSans" panose="020B0604020202020204" charset="-78"/>
                <a:cs typeface="B Nazanin" panose="00000400000000000000" pitchFamily="2" charset="-78"/>
              </a:rPr>
              <a:t>، در بیشترین حالت نسبت شارپ ۸ درصدی خواهد داشت.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7760372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>
          <a:extLst>
            <a:ext uri="{FF2B5EF4-FFF2-40B4-BE49-F238E27FC236}">
              <a16:creationId xmlns:a16="http://schemas.microsoft.com/office/drawing/2014/main" id="{D0DB86CA-0A67-8306-A612-3BBAF13FE9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>
            <a:extLst>
              <a:ext uri="{FF2B5EF4-FFF2-40B4-BE49-F238E27FC236}">
                <a16:creationId xmlns:a16="http://schemas.microsoft.com/office/drawing/2014/main" id="{526A98AC-EB4C-29C2-430B-B1B4BFE3D0F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>
            <a:extLst>
              <a:ext uri="{FF2B5EF4-FFF2-40B4-BE49-F238E27FC236}">
                <a16:creationId xmlns:a16="http://schemas.microsoft.com/office/drawing/2014/main" id="{82BA6203-6D27-9500-79DC-6591FF8FEF0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IRANSans" panose="020B0604020202020204" charset="-78"/>
                <a:cs typeface="B Nazanin" panose="00000400000000000000" pitchFamily="2" charset="-78"/>
              </a:rPr>
              <a:t>K-Means</a:t>
            </a:r>
            <a:r>
              <a:rPr lang="fa-IR" sz="1800" dirty="0">
                <a:effectLst/>
                <a:latin typeface="Times New Roman" panose="02020603050405020304" pitchFamily="18" charset="0"/>
                <a:ea typeface="IRANSans" panose="020B0604020202020204" charset="-78"/>
                <a:cs typeface="B Nazanin" panose="00000400000000000000" pitchFamily="2" charset="-78"/>
              </a:rPr>
              <a:t> و انتشار وابستگی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2727012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>
          <a:extLst>
            <a:ext uri="{FF2B5EF4-FFF2-40B4-BE49-F238E27FC236}">
              <a16:creationId xmlns:a16="http://schemas.microsoft.com/office/drawing/2014/main" id="{9EAE132B-46B7-D1DC-92E9-72DF524C5D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>
            <a:extLst>
              <a:ext uri="{FF2B5EF4-FFF2-40B4-BE49-F238E27FC236}">
                <a16:creationId xmlns:a16="http://schemas.microsoft.com/office/drawing/2014/main" id="{DA66D000-1DD6-9D08-E6E2-F3AC1FE81CE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>
            <a:extLst>
              <a:ext uri="{FF2B5EF4-FFF2-40B4-BE49-F238E27FC236}">
                <a16:creationId xmlns:a16="http://schemas.microsoft.com/office/drawing/2014/main" id="{647A523A-CF37-57AA-52D3-56022E688B7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IRANSans" panose="020B0604020202020204" charset="-78"/>
                <a:cs typeface="B Nazanin" panose="00000400000000000000" pitchFamily="2" charset="-78"/>
              </a:rPr>
              <a:t>K-Medoids</a:t>
            </a:r>
            <a:r>
              <a:rPr lang="en-US" sz="1800" dirty="0">
                <a:effectLst/>
                <a:latin typeface="B Nazanin" panose="00000400000000000000" pitchFamily="2" charset="-78"/>
                <a:ea typeface="IRANSans" panose="020B0604020202020204" charset="-78"/>
              </a:rPr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910377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>
          <a:extLst>
            <a:ext uri="{FF2B5EF4-FFF2-40B4-BE49-F238E27FC236}">
              <a16:creationId xmlns:a16="http://schemas.microsoft.com/office/drawing/2014/main" id="{0782F1C6-3ADE-E8CC-5002-0C794EEE43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>
            <a:extLst>
              <a:ext uri="{FF2B5EF4-FFF2-40B4-BE49-F238E27FC236}">
                <a16:creationId xmlns:a16="http://schemas.microsoft.com/office/drawing/2014/main" id="{4F51EA6C-54AB-B4DA-8307-C9DB32A4816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>
            <a:extLst>
              <a:ext uri="{FF2B5EF4-FFF2-40B4-BE49-F238E27FC236}">
                <a16:creationId xmlns:a16="http://schemas.microsoft.com/office/drawing/2014/main" id="{E8F9C971-BF3D-F860-79B5-9C3C9CBCE05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800" dirty="0">
                <a:effectLst/>
                <a:latin typeface="Times New Roman" panose="02020603050405020304" pitchFamily="18" charset="0"/>
                <a:ea typeface="IRANSans" panose="020B0604020202020204" charset="-78"/>
                <a:cs typeface="B Nazanin" panose="00000400000000000000" pitchFamily="2" charset="-78"/>
              </a:rPr>
              <a:t>نتایج بهتری ارائه می‌دهد </a:t>
            </a:r>
            <a:endParaRPr lang="en-US" sz="1800" dirty="0">
              <a:effectLst/>
              <a:latin typeface="Times New Roman" panose="02020603050405020304" pitchFamily="18" charset="0"/>
              <a:ea typeface="IRANSans" panose="020B0604020202020204" charset="-78"/>
              <a:cs typeface="B Nazanin" panose="00000400000000000000" pitchFamily="2" charset="-78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IRANSans" panose="020B0604020202020204" charset="-78"/>
                <a:cs typeface="B Nazanin" panose="00000400000000000000" pitchFamily="2" charset="-78"/>
              </a:rPr>
              <a:t>K-Means</a:t>
            </a:r>
            <a:r>
              <a:rPr lang="en-US" sz="1800" dirty="0">
                <a:effectLst/>
                <a:latin typeface="B Nazanin" panose="00000400000000000000" pitchFamily="2" charset="-78"/>
                <a:ea typeface="IRANSans" panose="020B0604020202020204" charset="-78"/>
              </a:rPr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2461333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>
          <a:extLst>
            <a:ext uri="{FF2B5EF4-FFF2-40B4-BE49-F238E27FC236}">
              <a16:creationId xmlns:a16="http://schemas.microsoft.com/office/drawing/2014/main" id="{8B454A98-E94E-9054-E330-24AED72629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>
            <a:extLst>
              <a:ext uri="{FF2B5EF4-FFF2-40B4-BE49-F238E27FC236}">
                <a16:creationId xmlns:a16="http://schemas.microsoft.com/office/drawing/2014/main" id="{13EA8E84-DA47-3283-342B-D6892E32684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>
            <a:extLst>
              <a:ext uri="{FF2B5EF4-FFF2-40B4-BE49-F238E27FC236}">
                <a16:creationId xmlns:a16="http://schemas.microsoft.com/office/drawing/2014/main" id="{8FFCD624-853E-5F59-55E6-C1E628E1357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IRANSans" panose="020B0604020202020204" charset="-78"/>
                <a:cs typeface="B Nazanin" panose="00000400000000000000" pitchFamily="2" charset="-78"/>
              </a:rPr>
              <a:t>K-Means</a:t>
            </a:r>
            <a:r>
              <a:rPr lang="en-US" sz="1800" dirty="0">
                <a:effectLst/>
                <a:latin typeface="B Nazanin" panose="00000400000000000000" pitchFamily="2" charset="-78"/>
                <a:ea typeface="IRANSans" panose="020B0604020202020204" charset="-78"/>
              </a:rPr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5214733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>
          <a:extLst>
            <a:ext uri="{FF2B5EF4-FFF2-40B4-BE49-F238E27FC236}">
              <a16:creationId xmlns:a16="http://schemas.microsoft.com/office/drawing/2014/main" id="{076C103E-C2BB-368C-F577-E597C1AA71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>
            <a:extLst>
              <a:ext uri="{FF2B5EF4-FFF2-40B4-BE49-F238E27FC236}">
                <a16:creationId xmlns:a16="http://schemas.microsoft.com/office/drawing/2014/main" id="{B0B3C915-1501-CE0A-F261-1BEF28BC77B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>
            <a:extLst>
              <a:ext uri="{FF2B5EF4-FFF2-40B4-BE49-F238E27FC236}">
                <a16:creationId xmlns:a16="http://schemas.microsoft.com/office/drawing/2014/main" id="{A94699DB-A03D-71BC-1B02-69D5B05B942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IRANSans" panose="020B0604020202020204" charset="-78"/>
                <a:cs typeface="B Nazanin" panose="00000400000000000000" pitchFamily="2" charset="-78"/>
              </a:rPr>
              <a:t>K-Means</a:t>
            </a:r>
            <a:r>
              <a:rPr lang="en-US" sz="1800" dirty="0">
                <a:effectLst/>
                <a:latin typeface="B Nazanin" panose="00000400000000000000" pitchFamily="2" charset="-78"/>
                <a:ea typeface="IRANSans" panose="020B0604020202020204" charset="-78"/>
              </a:rPr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800" dirty="0">
                <a:effectLst/>
              </a:rPr>
              <a:t>انتشار وابستگی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4102199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>
          <a:extLst>
            <a:ext uri="{FF2B5EF4-FFF2-40B4-BE49-F238E27FC236}">
              <a16:creationId xmlns:a16="http://schemas.microsoft.com/office/drawing/2014/main" id="{5DB9B68B-2B7A-D005-2E16-79BD2EAAB7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>
            <a:extLst>
              <a:ext uri="{FF2B5EF4-FFF2-40B4-BE49-F238E27FC236}">
                <a16:creationId xmlns:a16="http://schemas.microsoft.com/office/drawing/2014/main" id="{FC2D0815-ACB1-121E-37D9-D39D0A57B90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>
            <a:extLst>
              <a:ext uri="{FF2B5EF4-FFF2-40B4-BE49-F238E27FC236}">
                <a16:creationId xmlns:a16="http://schemas.microsoft.com/office/drawing/2014/main" id="{A9987867-FC45-DD59-CD3A-44104531349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120360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>
          <a:extLst>
            <a:ext uri="{FF2B5EF4-FFF2-40B4-BE49-F238E27FC236}">
              <a16:creationId xmlns:a16="http://schemas.microsoft.com/office/drawing/2014/main" id="{F2FF32B6-386B-1704-411D-D608A14F8A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>
            <a:extLst>
              <a:ext uri="{FF2B5EF4-FFF2-40B4-BE49-F238E27FC236}">
                <a16:creationId xmlns:a16="http://schemas.microsoft.com/office/drawing/2014/main" id="{2C8346AA-3762-DDF6-E51C-C5C98EE7606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>
            <a:extLst>
              <a:ext uri="{FF2B5EF4-FFF2-40B4-BE49-F238E27FC236}">
                <a16:creationId xmlns:a16="http://schemas.microsoft.com/office/drawing/2014/main" id="{EAD61EF2-B6AD-1E45-2A93-A9A9D20B052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247452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61622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abf1dbd179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abf1dbd179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51144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>
          <a:extLst>
            <a:ext uri="{FF2B5EF4-FFF2-40B4-BE49-F238E27FC236}">
              <a16:creationId xmlns:a16="http://schemas.microsoft.com/office/drawing/2014/main" id="{AD770EA5-E69A-63C8-9FC3-B2A4C56B5E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>
            <a:extLst>
              <a:ext uri="{FF2B5EF4-FFF2-40B4-BE49-F238E27FC236}">
                <a16:creationId xmlns:a16="http://schemas.microsoft.com/office/drawing/2014/main" id="{0B7845F8-F032-6A22-364F-ED728E8209F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>
            <a:extLst>
              <a:ext uri="{FF2B5EF4-FFF2-40B4-BE49-F238E27FC236}">
                <a16:creationId xmlns:a16="http://schemas.microsoft.com/office/drawing/2014/main" id="{84607499-83FA-613F-5E1E-F1ED859FE04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487266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>
          <a:extLst>
            <a:ext uri="{FF2B5EF4-FFF2-40B4-BE49-F238E27FC236}">
              <a16:creationId xmlns:a16="http://schemas.microsoft.com/office/drawing/2014/main" id="{17E13BBB-9E22-7E02-7CE6-A94FF6C3A0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>
            <a:extLst>
              <a:ext uri="{FF2B5EF4-FFF2-40B4-BE49-F238E27FC236}">
                <a16:creationId xmlns:a16="http://schemas.microsoft.com/office/drawing/2014/main" id="{3327634F-0781-D945-933D-407B5174DD6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>
            <a:extLst>
              <a:ext uri="{FF2B5EF4-FFF2-40B4-BE49-F238E27FC236}">
                <a16:creationId xmlns:a16="http://schemas.microsoft.com/office/drawing/2014/main" id="{43EA7650-259C-A725-FC48-94044F11AA5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486283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012187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038794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>
          <a:extLst>
            <a:ext uri="{FF2B5EF4-FFF2-40B4-BE49-F238E27FC236}">
              <a16:creationId xmlns:a16="http://schemas.microsoft.com/office/drawing/2014/main" id="{E858EEF9-C035-9409-3DDC-6508FC03B2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>
            <a:extLst>
              <a:ext uri="{FF2B5EF4-FFF2-40B4-BE49-F238E27FC236}">
                <a16:creationId xmlns:a16="http://schemas.microsoft.com/office/drawing/2014/main" id="{1659F1A0-B3AE-9680-BC23-C1E1CE2BB5D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>
            <a:extLst>
              <a:ext uri="{FF2B5EF4-FFF2-40B4-BE49-F238E27FC236}">
                <a16:creationId xmlns:a16="http://schemas.microsoft.com/office/drawing/2014/main" id="{DF8F6E3B-D154-F230-4EA9-74AA850F3E0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825247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21081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81147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87153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72488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38063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9670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mplete pattern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/>
          <p:nvPr/>
        </p:nvSpPr>
        <p:spPr>
          <a:xfrm>
            <a:off x="-26550" y="-14850"/>
            <a:ext cx="9197100" cy="51732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7" r:id="rId5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7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4911F6A-DAEE-42CA-92EC-5C3EB069091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alphaModFix amt="5000"/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3431"/>
          <a:stretch/>
        </p:blipFill>
        <p:spPr bwMode="auto">
          <a:xfrm>
            <a:off x="2286172" y="885402"/>
            <a:ext cx="4571656" cy="3512820"/>
          </a:xfrm>
          <a:prstGeom prst="rect">
            <a:avLst/>
          </a:prstGeom>
          <a:noFill/>
          <a:ln>
            <a:noFill/>
          </a:ln>
          <a:effectLst>
            <a:softEdge rad="0"/>
          </a:effectLst>
        </p:spPr>
      </p:pic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040515" y="1991850"/>
            <a:ext cx="712674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3600" dirty="0">
                <a:latin typeface="IRANSans" panose="02040503050201020203" pitchFamily="18" charset="-78"/>
                <a:cs typeface="IRANSans" panose="02040503050201020203" pitchFamily="18" charset="-78"/>
              </a:rPr>
              <a:t>بهینه‌سازی سبد سرمایه‌گذاری</a:t>
            </a:r>
            <a:br>
              <a:rPr lang="fa-IR" sz="3600" dirty="0">
                <a:latin typeface="IRANSans" panose="02040503050201020203" pitchFamily="18" charset="-78"/>
                <a:cs typeface="IRANSans" panose="02040503050201020203" pitchFamily="18" charset="-78"/>
              </a:rPr>
            </a:br>
            <a:r>
              <a:rPr lang="fa-IR" sz="3600" dirty="0">
                <a:solidFill>
                  <a:srgbClr val="C00000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در بازار رمزارزها</a:t>
            </a:r>
            <a:br>
              <a:rPr lang="fa-IR" sz="3600" dirty="0">
                <a:latin typeface="IRANSans" panose="02040503050201020203" pitchFamily="18" charset="-78"/>
                <a:cs typeface="IRANSans" panose="02040503050201020203" pitchFamily="18" charset="-78"/>
              </a:rPr>
            </a:br>
            <a:r>
              <a:rPr lang="fa-IR" sz="3600" dirty="0">
                <a:latin typeface="IRANSans" panose="02040503050201020203" pitchFamily="18" charset="-78"/>
                <a:cs typeface="IRANSans" panose="02040503050201020203" pitchFamily="18" charset="-78"/>
              </a:rPr>
              <a:t>با استفاده از روش‌های خوشه‌بندی</a:t>
            </a:r>
            <a:endParaRPr sz="3600" dirty="0"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69;p23">
            <a:extLst>
              <a:ext uri="{FF2B5EF4-FFF2-40B4-BE49-F238E27FC236}">
                <a16:creationId xmlns:a16="http://schemas.microsoft.com/office/drawing/2014/main" id="{8A8F0727-EB88-4F9A-A745-BB82009AB63F}"/>
              </a:ext>
            </a:extLst>
          </p:cNvPr>
          <p:cNvSpPr/>
          <p:nvPr/>
        </p:nvSpPr>
        <p:spPr>
          <a:xfrm>
            <a:off x="2830286" y="813858"/>
            <a:ext cx="3483428" cy="3515784"/>
          </a:xfrm>
          <a:prstGeom prst="ellipse">
            <a:avLst/>
          </a:prstGeom>
          <a:noFill/>
          <a:ln w="38100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" name="Google Shape;97;p15">
            <a:extLst>
              <a:ext uri="{FF2B5EF4-FFF2-40B4-BE49-F238E27FC236}">
                <a16:creationId xmlns:a16="http://schemas.microsoft.com/office/drawing/2014/main" id="{0086F9DE-3883-48F0-9502-F07D154EFE11}"/>
              </a:ext>
            </a:extLst>
          </p:cNvPr>
          <p:cNvSpPr txBox="1">
            <a:spLocks/>
          </p:cNvSpPr>
          <p:nvPr/>
        </p:nvSpPr>
        <p:spPr>
          <a:xfrm>
            <a:off x="1655700" y="1991850"/>
            <a:ext cx="58326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 rtl="1">
              <a:lnSpc>
                <a:spcPct val="150000"/>
              </a:lnSpc>
            </a:pPr>
            <a:r>
              <a:rPr lang="fa-IR" sz="2800" b="1" dirty="0">
                <a:latin typeface="IRANSans" panose="02040503050201020203" pitchFamily="18" charset="-78"/>
                <a:cs typeface="IRANSans" panose="02040503050201020203" pitchFamily="18" charset="-78"/>
              </a:rPr>
              <a:t>بخش دو</a:t>
            </a:r>
          </a:p>
          <a:p>
            <a:pPr algn="ctr" rtl="1"/>
            <a:r>
              <a:rPr lang="fa-IR" sz="4800" b="1" dirty="0">
                <a:solidFill>
                  <a:srgbClr val="C00000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مرور ادبیات</a:t>
            </a:r>
          </a:p>
        </p:txBody>
      </p:sp>
    </p:spTree>
    <p:extLst>
      <p:ext uri="{BB962C8B-B14F-4D97-AF65-F5344CB8AC3E}">
        <p14:creationId xmlns:p14="http://schemas.microsoft.com/office/powerpoint/2010/main" val="20559923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10;p17">
            <a:extLst>
              <a:ext uri="{FF2B5EF4-FFF2-40B4-BE49-F238E27FC236}">
                <a16:creationId xmlns:a16="http://schemas.microsoft.com/office/drawing/2014/main" id="{544EA2FA-461A-47B8-A831-96E39DC2453D}"/>
              </a:ext>
            </a:extLst>
          </p:cNvPr>
          <p:cNvSpPr txBox="1">
            <a:spLocks/>
          </p:cNvSpPr>
          <p:nvPr/>
        </p:nvSpPr>
        <p:spPr>
          <a:xfrm>
            <a:off x="786150" y="61040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 rtl="1"/>
            <a:r>
              <a:rPr lang="fa-IR" sz="2800" dirty="0">
                <a:solidFill>
                  <a:srgbClr val="C00000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سبد سرمایه‌گذاری</a:t>
            </a:r>
          </a:p>
        </p:txBody>
      </p:sp>
      <p:sp>
        <p:nvSpPr>
          <p:cNvPr id="7" name="Google Shape;111;p17">
            <a:extLst>
              <a:ext uri="{FF2B5EF4-FFF2-40B4-BE49-F238E27FC236}">
                <a16:creationId xmlns:a16="http://schemas.microsoft.com/office/drawing/2014/main" id="{F6FE7C9D-BD15-4053-9273-EA3E3C81F76A}"/>
              </a:ext>
            </a:extLst>
          </p:cNvPr>
          <p:cNvSpPr txBox="1">
            <a:spLocks/>
          </p:cNvSpPr>
          <p:nvPr/>
        </p:nvSpPr>
        <p:spPr>
          <a:xfrm>
            <a:off x="786150" y="1417364"/>
            <a:ext cx="7571700" cy="3316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-381000" algn="just" rtl="1">
              <a:spcBef>
                <a:spcPts val="600"/>
              </a:spcBef>
              <a:buSzPts val="2400"/>
              <a:buFont typeface="Source Sans Pro"/>
              <a:buChar char="◎"/>
            </a:pPr>
            <a:r>
              <a:rPr lang="fa-IR" sz="1800" dirty="0">
                <a:latin typeface="IRANSans" panose="02040503050201020203" pitchFamily="18" charset="-78"/>
                <a:cs typeface="B Nazanin" panose="00000400000000000000" pitchFamily="2" charset="-78"/>
              </a:rPr>
              <a:t>تجربه‌ی سرمایه‌گذاران نشان می‌دهد که برای کاهش ریسک سرمایه‌گذاری می‌توانند </a:t>
            </a:r>
            <a:r>
              <a:rPr lang="fa-IR" sz="1800" dirty="0">
                <a:solidFill>
                  <a:schemeClr val="accent1"/>
                </a:solidFill>
                <a:latin typeface="IRANSans" panose="02040503050201020203" pitchFamily="18" charset="-78"/>
                <a:cs typeface="B Nazanin" panose="00000400000000000000" pitchFamily="2" charset="-78"/>
              </a:rPr>
              <a:t>سبدی از دارایی‌های مختلف</a:t>
            </a:r>
            <a:r>
              <a:rPr lang="fa-IR" sz="1800" dirty="0">
                <a:latin typeface="IRANSans" panose="02040503050201020203" pitchFamily="18" charset="-78"/>
                <a:cs typeface="B Nazanin" panose="00000400000000000000" pitchFamily="2" charset="-78"/>
              </a:rPr>
              <a:t> تشکیل دهند تا در صورت افت یک یا چند دارایی، متحمل ضرر کمتری شوند. </a:t>
            </a:r>
          </a:p>
          <a:p>
            <a:pPr indent="-381000" algn="just" rtl="1">
              <a:spcBef>
                <a:spcPts val="600"/>
              </a:spcBef>
              <a:buSzPts val="2400"/>
              <a:buFont typeface="Source Sans Pro"/>
              <a:buChar char="◎"/>
            </a:pPr>
            <a:endParaRPr lang="fa-IR" sz="1800" dirty="0">
              <a:latin typeface="IRANSans" panose="02040503050201020203" pitchFamily="18" charset="-78"/>
              <a:cs typeface="B Nazanin" panose="00000400000000000000" pitchFamily="2" charset="-78"/>
            </a:endParaRPr>
          </a:p>
          <a:p>
            <a:pPr indent="-381000" algn="just" rtl="1">
              <a:spcBef>
                <a:spcPts val="600"/>
              </a:spcBef>
              <a:buSzPts val="2400"/>
              <a:buFont typeface="Source Sans Pro"/>
              <a:buChar char="◎"/>
            </a:pPr>
            <a:r>
              <a:rPr lang="fa-IR" sz="1800" dirty="0">
                <a:latin typeface="IRANSans" panose="02040503050201020203" pitchFamily="18" charset="-78"/>
                <a:cs typeface="B Nazanin" panose="00000400000000000000" pitchFamily="2" charset="-78"/>
              </a:rPr>
              <a:t>با تشکیل سبد سرمایه‌گذاری، </a:t>
            </a:r>
            <a:r>
              <a:rPr lang="fa-IR" sz="1800" dirty="0">
                <a:solidFill>
                  <a:schemeClr val="accent1"/>
                </a:solidFill>
                <a:latin typeface="IRANSans" panose="02040503050201020203" pitchFamily="18" charset="-78"/>
                <a:cs typeface="B Nazanin" panose="00000400000000000000" pitchFamily="2" charset="-78"/>
              </a:rPr>
              <a:t>بازده کل </a:t>
            </a:r>
            <a:r>
              <a:rPr lang="fa-IR" sz="1800" dirty="0">
                <a:latin typeface="IRANSans" panose="02040503050201020203" pitchFamily="18" charset="-78"/>
                <a:cs typeface="B Nazanin" panose="00000400000000000000" pitchFamily="2" charset="-78"/>
              </a:rPr>
              <a:t>میانگین موزونی از بازدهی‌های هر دارایی خواهد بود و </a:t>
            </a:r>
            <a:r>
              <a:rPr lang="fa-IR" sz="1800" dirty="0">
                <a:solidFill>
                  <a:schemeClr val="accent1"/>
                </a:solidFill>
                <a:latin typeface="IRANSans" panose="02040503050201020203" pitchFamily="18" charset="-78"/>
                <a:cs typeface="B Nazanin" panose="00000400000000000000" pitchFamily="2" charset="-78"/>
              </a:rPr>
              <a:t>ریسک کل </a:t>
            </a:r>
            <a:r>
              <a:rPr lang="fa-IR" sz="1800" dirty="0">
                <a:latin typeface="IRANSans" panose="02040503050201020203" pitchFamily="18" charset="-78"/>
                <a:cs typeface="B Nazanin" panose="00000400000000000000" pitchFamily="2" charset="-78"/>
              </a:rPr>
              <a:t>نیز کاهش می‌یابد. برای انتخاب بهترین سبد از دارایی‌ها، روش‌های مختلفی توسعه یافته شده است.</a:t>
            </a:r>
          </a:p>
        </p:txBody>
      </p:sp>
      <p:sp>
        <p:nvSpPr>
          <p:cNvPr id="11" name="Google Shape;99;p15">
            <a:extLst>
              <a:ext uri="{FF2B5EF4-FFF2-40B4-BE49-F238E27FC236}">
                <a16:creationId xmlns:a16="http://schemas.microsoft.com/office/drawing/2014/main" id="{328CDC3F-8DFE-4CDB-87F3-4C6452F6FD17}"/>
              </a:ext>
            </a:extLst>
          </p:cNvPr>
          <p:cNvSpPr txBox="1">
            <a:spLocks/>
          </p:cNvSpPr>
          <p:nvPr/>
        </p:nvSpPr>
        <p:spPr>
          <a:xfrm>
            <a:off x="655" y="4749851"/>
            <a:ext cx="413001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00000000-1234-1234-1234-123412341234}" type="slidenum">
              <a:rPr lang="en" smtClean="0"/>
              <a:pPr/>
              <a:t>11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2328056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10;p17">
            <a:extLst>
              <a:ext uri="{FF2B5EF4-FFF2-40B4-BE49-F238E27FC236}">
                <a16:creationId xmlns:a16="http://schemas.microsoft.com/office/drawing/2014/main" id="{544EA2FA-461A-47B8-A831-96E39DC2453D}"/>
              </a:ext>
            </a:extLst>
          </p:cNvPr>
          <p:cNvSpPr txBox="1">
            <a:spLocks/>
          </p:cNvSpPr>
          <p:nvPr/>
        </p:nvSpPr>
        <p:spPr>
          <a:xfrm>
            <a:off x="786150" y="61040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 rtl="1"/>
            <a:r>
              <a:rPr lang="fa-IR" sz="2800" dirty="0">
                <a:solidFill>
                  <a:srgbClr val="C00000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 روش‌های انتخاب سبد سرمایه‌گذاری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Google Shape;111;p17">
                <a:extLst>
                  <a:ext uri="{FF2B5EF4-FFF2-40B4-BE49-F238E27FC236}">
                    <a16:creationId xmlns:a16="http://schemas.microsoft.com/office/drawing/2014/main" id="{F6FE7C9D-BD15-4053-9273-EA3E3C81F76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6150" y="1417364"/>
                <a:ext cx="7571700" cy="33163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4191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3000"/>
                  <a:buFont typeface="Source Sans Pro"/>
                  <a:buNone/>
                  <a:defRPr sz="3000" b="0" i="0" u="none" strike="noStrike" cap="none">
                    <a:solidFill>
                      <a:schemeClr val="accent3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lvl1pPr>
                <a:lvl2pPr marL="914400" marR="0" lvl="1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3000"/>
                  <a:buFont typeface="Source Sans Pro"/>
                  <a:buNone/>
                  <a:defRPr sz="3000" b="0" i="0" u="none" strike="noStrike" cap="none">
                    <a:solidFill>
                      <a:schemeClr val="accent3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lvl2pPr>
                <a:lvl3pPr marL="1371600" marR="0" lvl="2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3000"/>
                  <a:buFont typeface="Source Sans Pro"/>
                  <a:buNone/>
                  <a:defRPr sz="3000" b="0" i="0" u="none" strike="noStrike" cap="none">
                    <a:solidFill>
                      <a:schemeClr val="accent3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lvl3pPr>
                <a:lvl4pPr marL="1828800" marR="0" lvl="3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3000"/>
                  <a:buFont typeface="Source Sans Pro"/>
                  <a:buNone/>
                  <a:defRPr sz="3000" b="0" i="0" u="none" strike="noStrike" cap="none">
                    <a:solidFill>
                      <a:schemeClr val="accent3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lvl4pPr>
                <a:lvl5pPr marL="2286000" marR="0" lvl="4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3000"/>
                  <a:buFont typeface="Source Sans Pro"/>
                  <a:buNone/>
                  <a:defRPr sz="3000" b="0" i="0" u="none" strike="noStrike" cap="none">
                    <a:solidFill>
                      <a:schemeClr val="accent3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lvl5pPr>
                <a:lvl6pPr marL="2743200" marR="0" lvl="5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3000"/>
                  <a:buFont typeface="Source Sans Pro"/>
                  <a:buNone/>
                  <a:defRPr sz="3000" b="0" i="0" u="none" strike="noStrike" cap="none">
                    <a:solidFill>
                      <a:schemeClr val="accent3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lvl6pPr>
                <a:lvl7pPr marL="3200400" marR="0" lvl="6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3000"/>
                  <a:buFont typeface="Source Sans Pro"/>
                  <a:buNone/>
                  <a:defRPr sz="3000" b="0" i="0" u="none" strike="noStrike" cap="none">
                    <a:solidFill>
                      <a:schemeClr val="accent3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lvl7pPr>
                <a:lvl8pPr marL="3657600" marR="0" lvl="7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3000"/>
                  <a:buFont typeface="Source Sans Pro"/>
                  <a:buNone/>
                  <a:defRPr sz="3000" b="0" i="0" u="none" strike="noStrike" cap="none">
                    <a:solidFill>
                      <a:schemeClr val="accent3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lvl8pPr>
                <a:lvl9pPr marL="4114800" marR="0" lvl="8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3000"/>
                  <a:buFont typeface="Source Sans Pro"/>
                  <a:buNone/>
                  <a:defRPr sz="3000" b="0" i="0" u="none" strike="noStrike" cap="none">
                    <a:solidFill>
                      <a:schemeClr val="accent3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lvl9pPr>
              </a:lstStyle>
              <a:p>
                <a:pPr indent="-381000" algn="just" rtl="1">
                  <a:spcBef>
                    <a:spcPts val="600"/>
                  </a:spcBef>
                  <a:buSzPts val="2400"/>
                  <a:buFont typeface="Source Sans Pro"/>
                  <a:buChar char="◎"/>
                </a:pPr>
                <a:r>
                  <a:rPr lang="fa-IR" sz="1800" dirty="0">
                    <a:latin typeface="IRANSans" panose="02040503050201020203" pitchFamily="18" charset="-78"/>
                    <a:cs typeface="B Nazanin" panose="00000400000000000000" pitchFamily="2" charset="-78"/>
                  </a:rPr>
                  <a:t>مدل هم‌وزن</a:t>
                </a:r>
              </a:p>
              <a:p>
                <a:pPr lvl="1" algn="just" rtl="1">
                  <a:spcBef>
                    <a:spcPts val="600"/>
                  </a:spcBef>
                  <a:buSzPts val="2400"/>
                  <a:buFont typeface="Source Sans Pro"/>
                  <a:buChar char="◎"/>
                </a:pPr>
                <a:r>
                  <a:rPr lang="fa-IR" sz="1800" dirty="0">
                    <a:latin typeface="IRANSans" panose="02040503050201020203" pitchFamily="18" charset="-78"/>
                    <a:cs typeface="B Nazanin" panose="00000400000000000000" pitchFamily="2" charset="-78"/>
                  </a:rPr>
                  <a:t>وزن هر دارایی برابر با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a-IR" sz="18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fPr>
                      <m:num>
                        <m:r>
                          <a:rPr lang="fa-IR" sz="1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۱</m:t>
                        </m:r>
                      </m:num>
                      <m:den>
                        <m:r>
                          <a:rPr lang="en-US" sz="1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𝑁</m:t>
                        </m:r>
                      </m:den>
                    </m:f>
                  </m:oMath>
                </a14:m>
                <a:r>
                  <a:rPr lang="fa-IR" sz="1800" dirty="0">
                    <a:solidFill>
                      <a:schemeClr val="accent1"/>
                    </a:solidFill>
                    <a:latin typeface="IRANSans" panose="02040503050201020203" pitchFamily="18" charset="-78"/>
                    <a:cs typeface="B Nazanin" panose="00000400000000000000" pitchFamily="2" charset="-78"/>
                  </a:rPr>
                  <a:t> </a:t>
                </a:r>
                <a:r>
                  <a:rPr lang="fa-IR" sz="1800" dirty="0">
                    <a:latin typeface="IRANSans" panose="02040503050201020203" pitchFamily="18" charset="-78"/>
                    <a:cs typeface="B Nazanin" panose="00000400000000000000" pitchFamily="2" charset="-78"/>
                  </a:rPr>
                  <a:t>است (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𝑁</m:t>
                    </m:r>
                  </m:oMath>
                </a14:m>
                <a:r>
                  <a:rPr lang="fa-IR" sz="1800" dirty="0">
                    <a:latin typeface="IRANSans" panose="02040503050201020203" pitchFamily="18" charset="-78"/>
                    <a:cs typeface="B Nazanin" panose="00000400000000000000" pitchFamily="2" charset="-78"/>
                  </a:rPr>
                  <a:t>: تعداد دارایی‌ها).</a:t>
                </a:r>
              </a:p>
              <a:p>
                <a:pPr indent="-381000" algn="just" rtl="1">
                  <a:spcBef>
                    <a:spcPts val="600"/>
                  </a:spcBef>
                  <a:buSzPts val="2400"/>
                  <a:buFont typeface="Source Sans Pro"/>
                  <a:buChar char="◎"/>
                </a:pPr>
                <a:endParaRPr lang="fa-IR" sz="1800" dirty="0">
                  <a:latin typeface="IRANSans" panose="02040503050201020203" pitchFamily="18" charset="-78"/>
                  <a:cs typeface="B Nazanin" panose="00000400000000000000" pitchFamily="2" charset="-78"/>
                </a:endParaRPr>
              </a:p>
              <a:p>
                <a:pPr indent="-381000" algn="just" rtl="1">
                  <a:spcBef>
                    <a:spcPts val="600"/>
                  </a:spcBef>
                  <a:buSzPts val="2400"/>
                  <a:buFont typeface="Source Sans Pro"/>
                  <a:buChar char="◎"/>
                </a:pPr>
                <a:r>
                  <a:rPr lang="fa-IR" sz="1800" dirty="0">
                    <a:latin typeface="IRANSans" panose="02040503050201020203" pitchFamily="18" charset="-78"/>
                    <a:cs typeface="B Nazanin" panose="00000400000000000000" pitchFamily="2" charset="-78"/>
                  </a:rPr>
                  <a:t>مدل سبد بازار</a:t>
                </a:r>
              </a:p>
              <a:p>
                <a:pPr lvl="1" algn="just" rtl="1">
                  <a:spcBef>
                    <a:spcPts val="600"/>
                  </a:spcBef>
                  <a:buSzPts val="2400"/>
                  <a:buFont typeface="Source Sans Pro"/>
                  <a:buChar char="◎"/>
                </a:pPr>
                <a:r>
                  <a:rPr lang="fa-IR" sz="1800" dirty="0">
                    <a:latin typeface="IRANSans" panose="02040503050201020203" pitchFamily="18" charset="-78"/>
                    <a:cs typeface="B Nazanin" panose="00000400000000000000" pitchFamily="2" charset="-78"/>
                  </a:rPr>
                  <a:t>وزن هر دارایی برابر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a-IR" sz="18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fa-IR" sz="1800" b="0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ارزش بازار دارایی</m:t>
                        </m:r>
                      </m:num>
                      <m:den>
                        <m:r>
                          <m:rPr>
                            <m:nor/>
                          </m:rPr>
                          <a:rPr lang="fa-IR" sz="1800" b="0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مجموع ارزش بازار دارایی‌های سبد</m:t>
                        </m:r>
                      </m:den>
                    </m:f>
                  </m:oMath>
                </a14:m>
                <a:r>
                  <a:rPr lang="fa-IR" sz="1800" dirty="0">
                    <a:latin typeface="IRANSans" panose="02040503050201020203" pitchFamily="18" charset="-78"/>
                    <a:cs typeface="B Nazanin" panose="00000400000000000000" pitchFamily="2" charset="-78"/>
                  </a:rPr>
                  <a:t>  است.</a:t>
                </a:r>
              </a:p>
              <a:p>
                <a:pPr indent="-381000" algn="just" rtl="1">
                  <a:spcBef>
                    <a:spcPts val="600"/>
                  </a:spcBef>
                  <a:buSzPts val="2400"/>
                  <a:buFont typeface="Source Sans Pro"/>
                  <a:buChar char="◎"/>
                </a:pPr>
                <a:endParaRPr lang="fa-IR" sz="1800" dirty="0">
                  <a:latin typeface="IRANSans" panose="02040503050201020203" pitchFamily="18" charset="-78"/>
                  <a:cs typeface="B Nazanin" panose="00000400000000000000" pitchFamily="2" charset="-78"/>
                </a:endParaRPr>
              </a:p>
            </p:txBody>
          </p:sp>
        </mc:Choice>
        <mc:Fallback xmlns="">
          <p:sp>
            <p:nvSpPr>
              <p:cNvPr id="7" name="Google Shape;111;p17">
                <a:extLst>
                  <a:ext uri="{FF2B5EF4-FFF2-40B4-BE49-F238E27FC236}">
                    <a16:creationId xmlns:a16="http://schemas.microsoft.com/office/drawing/2014/main" id="{F6FE7C9D-BD15-4053-9273-EA3E3C81F7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150" y="1417364"/>
                <a:ext cx="7571700" cy="3316338"/>
              </a:xfrm>
              <a:prstGeom prst="rect">
                <a:avLst/>
              </a:prstGeom>
              <a:blipFill>
                <a:blip r:embed="rId3"/>
                <a:stretch>
                  <a:fillRect r="-24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Google Shape;99;p15">
            <a:extLst>
              <a:ext uri="{FF2B5EF4-FFF2-40B4-BE49-F238E27FC236}">
                <a16:creationId xmlns:a16="http://schemas.microsoft.com/office/drawing/2014/main" id="{328CDC3F-8DFE-4CDB-87F3-4C6452F6FD17}"/>
              </a:ext>
            </a:extLst>
          </p:cNvPr>
          <p:cNvSpPr txBox="1">
            <a:spLocks/>
          </p:cNvSpPr>
          <p:nvPr/>
        </p:nvSpPr>
        <p:spPr>
          <a:xfrm>
            <a:off x="655" y="4749851"/>
            <a:ext cx="413001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00000000-1234-1234-1234-123412341234}" type="slidenum">
              <a:rPr lang="en" smtClean="0"/>
              <a:pPr/>
              <a:t>12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3071593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10;p17">
            <a:extLst>
              <a:ext uri="{FF2B5EF4-FFF2-40B4-BE49-F238E27FC236}">
                <a16:creationId xmlns:a16="http://schemas.microsoft.com/office/drawing/2014/main" id="{544EA2FA-461A-47B8-A831-96E39DC2453D}"/>
              </a:ext>
            </a:extLst>
          </p:cNvPr>
          <p:cNvSpPr txBox="1">
            <a:spLocks/>
          </p:cNvSpPr>
          <p:nvPr/>
        </p:nvSpPr>
        <p:spPr>
          <a:xfrm>
            <a:off x="786150" y="61040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 rtl="1"/>
            <a:r>
              <a:rPr lang="fa-IR" sz="2800" dirty="0">
                <a:solidFill>
                  <a:srgbClr val="C00000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 روش‌های بهینه‌سازی سبد سرمایه‌گذاری</a:t>
            </a:r>
          </a:p>
        </p:txBody>
      </p:sp>
      <p:sp>
        <p:nvSpPr>
          <p:cNvPr id="7" name="Google Shape;111;p17">
            <a:extLst>
              <a:ext uri="{FF2B5EF4-FFF2-40B4-BE49-F238E27FC236}">
                <a16:creationId xmlns:a16="http://schemas.microsoft.com/office/drawing/2014/main" id="{F6FE7C9D-BD15-4053-9273-EA3E3C81F76A}"/>
              </a:ext>
            </a:extLst>
          </p:cNvPr>
          <p:cNvSpPr txBox="1">
            <a:spLocks/>
          </p:cNvSpPr>
          <p:nvPr/>
        </p:nvSpPr>
        <p:spPr>
          <a:xfrm>
            <a:off x="786150" y="1417364"/>
            <a:ext cx="7571700" cy="3316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-381000" algn="just" rtl="1">
              <a:spcBef>
                <a:spcPts val="600"/>
              </a:spcBef>
              <a:buSzPts val="2400"/>
              <a:buFont typeface="Source Sans Pro"/>
              <a:buChar char="◎"/>
            </a:pPr>
            <a:r>
              <a:rPr lang="fa-IR" sz="1800" dirty="0">
                <a:latin typeface="IRANSans" panose="02040503050201020203" pitchFamily="18" charset="-78"/>
                <a:cs typeface="B Nazanin" panose="00000400000000000000" pitchFamily="2" charset="-78"/>
              </a:rPr>
              <a:t>مدل مارکوویتز: </a:t>
            </a:r>
            <a:r>
              <a:rPr lang="fa-IR" sz="1800" dirty="0">
                <a:solidFill>
                  <a:schemeClr val="accent1"/>
                </a:solidFill>
                <a:latin typeface="IRANSans" panose="02040503050201020203" pitchFamily="18" charset="-78"/>
                <a:cs typeface="B Nazanin" panose="00000400000000000000" pitchFamily="2" charset="-78"/>
              </a:rPr>
              <a:t>نظریه‌ی میانگین-واریانس </a:t>
            </a:r>
            <a:r>
              <a:rPr lang="fa-IR" sz="1800" dirty="0">
                <a:latin typeface="IRANSans" panose="02040503050201020203" pitchFamily="18" charset="-78"/>
                <a:cs typeface="B Nazanin" panose="00000400000000000000" pitchFamily="2" charset="-78"/>
              </a:rPr>
              <a:t>به صورت برنامه‌ریزی کوادراتیک با هدف حداقل کردن واریانس</a:t>
            </a:r>
            <a:r>
              <a:rPr lang="fa-IR" sz="1800" dirty="0">
                <a:solidFill>
                  <a:schemeClr val="accent1"/>
                </a:solidFill>
                <a:latin typeface="IRANSans" panose="02040503050201020203" pitchFamily="18" charset="-78"/>
                <a:cs typeface="B Nazanin" panose="00000400000000000000" pitchFamily="2" charset="-78"/>
              </a:rPr>
              <a:t> </a:t>
            </a:r>
            <a:r>
              <a:rPr lang="fa-IR" sz="1800" dirty="0">
                <a:latin typeface="IRANSans" panose="02040503050201020203" pitchFamily="18" charset="-78"/>
                <a:cs typeface="B Nazanin" panose="00000400000000000000" pitchFamily="2" charset="-78"/>
              </a:rPr>
              <a:t>پورتفوی دارایی‌ها که سنجه‌ای برای ریسک آن‌ها محسوب می‌شود، با این شرط که بازده انتظاری بیشتر از یک مقدار ثابت باشد. مطرح شد.</a:t>
            </a:r>
          </a:p>
          <a:p>
            <a:pPr indent="-381000" algn="just" rtl="1">
              <a:spcBef>
                <a:spcPts val="600"/>
              </a:spcBef>
              <a:buSzPts val="2400"/>
              <a:buFont typeface="Source Sans Pro"/>
              <a:buChar char="◎"/>
            </a:pPr>
            <a:endParaRPr lang="fa-IR" sz="1800" dirty="0">
              <a:latin typeface="IRANSans" panose="02040503050201020203" pitchFamily="18" charset="-78"/>
              <a:cs typeface="B Nazanin" panose="00000400000000000000" pitchFamily="2" charset="-78"/>
            </a:endParaRPr>
          </a:p>
          <a:p>
            <a:pPr marL="76200" indent="0" algn="just" rtl="1">
              <a:spcBef>
                <a:spcPts val="600"/>
              </a:spcBef>
              <a:buSzPts val="2400"/>
            </a:pPr>
            <a:endParaRPr lang="fa-IR" sz="1800" dirty="0">
              <a:latin typeface="IRANSans" panose="02040503050201020203" pitchFamily="18" charset="-78"/>
              <a:cs typeface="B Nazanin" panose="00000400000000000000" pitchFamily="2" charset="-78"/>
            </a:endParaRPr>
          </a:p>
          <a:p>
            <a:pPr indent="-381000" algn="just" rtl="1">
              <a:spcBef>
                <a:spcPts val="600"/>
              </a:spcBef>
              <a:buSzPts val="2400"/>
              <a:buFont typeface="Source Sans Pro"/>
              <a:buChar char="◎"/>
            </a:pPr>
            <a:endParaRPr lang="fa-IR" sz="1800" dirty="0">
              <a:latin typeface="IRANSans" panose="02040503050201020203" pitchFamily="18" charset="-78"/>
              <a:cs typeface="B Nazanin" panose="00000400000000000000" pitchFamily="2" charset="-78"/>
            </a:endParaRPr>
          </a:p>
          <a:p>
            <a:pPr indent="-381000" algn="just" rtl="1">
              <a:spcBef>
                <a:spcPts val="600"/>
              </a:spcBef>
              <a:buSzPts val="2400"/>
              <a:buFont typeface="Source Sans Pro"/>
              <a:buChar char="◎"/>
            </a:pPr>
            <a:endParaRPr lang="fa-IR" sz="1800" dirty="0">
              <a:latin typeface="IRANSans" panose="02040503050201020203" pitchFamily="18" charset="-78"/>
              <a:cs typeface="B Nazanin" panose="00000400000000000000" pitchFamily="2" charset="-78"/>
            </a:endParaRPr>
          </a:p>
          <a:p>
            <a:pPr indent="-381000" algn="just" rtl="1">
              <a:spcBef>
                <a:spcPts val="600"/>
              </a:spcBef>
              <a:buSzPts val="2400"/>
              <a:buFont typeface="Source Sans Pro"/>
              <a:buChar char="◎"/>
            </a:pPr>
            <a:endParaRPr lang="fa-IR" sz="1800" dirty="0">
              <a:latin typeface="IRANSans" panose="02040503050201020203" pitchFamily="18" charset="-78"/>
              <a:cs typeface="B Nazanin" panose="00000400000000000000" pitchFamily="2" charset="-78"/>
            </a:endParaRPr>
          </a:p>
          <a:p>
            <a:pPr indent="-381000" algn="just" rtl="1">
              <a:spcBef>
                <a:spcPts val="600"/>
              </a:spcBef>
              <a:buSzPts val="2400"/>
              <a:buFont typeface="Source Sans Pro"/>
              <a:buChar char="◎"/>
            </a:pPr>
            <a:endParaRPr lang="fa-IR" sz="1800" dirty="0">
              <a:latin typeface="IRANSans" panose="02040503050201020203" pitchFamily="18" charset="-78"/>
              <a:cs typeface="B Nazanin" panose="00000400000000000000" pitchFamily="2" charset="-78"/>
            </a:endParaRPr>
          </a:p>
          <a:p>
            <a:pPr indent="-381000" algn="just" rtl="1">
              <a:spcBef>
                <a:spcPts val="600"/>
              </a:spcBef>
              <a:buSzPts val="2400"/>
              <a:buFont typeface="Source Sans Pro"/>
              <a:buChar char="◎"/>
            </a:pPr>
            <a:endParaRPr lang="fa-IR" sz="18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11" name="Google Shape;99;p15">
            <a:extLst>
              <a:ext uri="{FF2B5EF4-FFF2-40B4-BE49-F238E27FC236}">
                <a16:creationId xmlns:a16="http://schemas.microsoft.com/office/drawing/2014/main" id="{328CDC3F-8DFE-4CDB-87F3-4C6452F6FD17}"/>
              </a:ext>
            </a:extLst>
          </p:cNvPr>
          <p:cNvSpPr txBox="1">
            <a:spLocks/>
          </p:cNvSpPr>
          <p:nvPr/>
        </p:nvSpPr>
        <p:spPr>
          <a:xfrm>
            <a:off x="655" y="4749851"/>
            <a:ext cx="413001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00000000-1234-1234-1234-123412341234}" type="slidenum">
              <a:rPr lang="en" smtClean="0"/>
              <a:pPr/>
              <a:t>13</a:t>
            </a:fld>
            <a:endParaRPr lang="e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0BBD404-5F3C-C69B-F0EC-1C828EC96F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265" t="14883" r="8576" b="5262"/>
          <a:stretch/>
        </p:blipFill>
        <p:spPr>
          <a:xfrm>
            <a:off x="786150" y="2644660"/>
            <a:ext cx="3472000" cy="219340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BBBD65EA-02F0-7D6B-6CED-948E5DBB69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77958775"/>
              </p:ext>
            </p:extLst>
          </p:nvPr>
        </p:nvGraphicFramePr>
        <p:xfrm>
          <a:off x="4466279" y="2787747"/>
          <a:ext cx="3611857" cy="19072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1550747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10;p17">
            <a:extLst>
              <a:ext uri="{FF2B5EF4-FFF2-40B4-BE49-F238E27FC236}">
                <a16:creationId xmlns:a16="http://schemas.microsoft.com/office/drawing/2014/main" id="{544EA2FA-461A-47B8-A831-96E39DC2453D}"/>
              </a:ext>
            </a:extLst>
          </p:cNvPr>
          <p:cNvSpPr txBox="1">
            <a:spLocks/>
          </p:cNvSpPr>
          <p:nvPr/>
        </p:nvSpPr>
        <p:spPr>
          <a:xfrm>
            <a:off x="786150" y="61040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 rtl="1"/>
            <a:r>
              <a:rPr lang="fa-IR" sz="2800" dirty="0">
                <a:solidFill>
                  <a:srgbClr val="C00000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 روش‌های بهینه‌سازی سبد سرمایه‌گذاری</a:t>
            </a:r>
          </a:p>
        </p:txBody>
      </p:sp>
      <p:sp>
        <p:nvSpPr>
          <p:cNvPr id="7" name="Google Shape;111;p17">
            <a:extLst>
              <a:ext uri="{FF2B5EF4-FFF2-40B4-BE49-F238E27FC236}">
                <a16:creationId xmlns:a16="http://schemas.microsoft.com/office/drawing/2014/main" id="{F6FE7C9D-BD15-4053-9273-EA3E3C81F76A}"/>
              </a:ext>
            </a:extLst>
          </p:cNvPr>
          <p:cNvSpPr txBox="1">
            <a:spLocks/>
          </p:cNvSpPr>
          <p:nvPr/>
        </p:nvSpPr>
        <p:spPr>
          <a:xfrm>
            <a:off x="786150" y="1417364"/>
            <a:ext cx="7571700" cy="3316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-381000" algn="just" rtl="1">
              <a:spcBef>
                <a:spcPts val="600"/>
              </a:spcBef>
              <a:buSzPts val="2400"/>
              <a:buFont typeface="Source Sans Pro"/>
              <a:buChar char="◎"/>
            </a:pPr>
            <a:r>
              <a:rPr lang="fa-IR" sz="1800" dirty="0">
                <a:latin typeface="IRANSans" panose="02040503050201020203" pitchFamily="18" charset="-78"/>
                <a:cs typeface="B Nazanin" panose="00000400000000000000" pitchFamily="2" charset="-78"/>
              </a:rPr>
              <a:t>توسعه‌ی مدل مارکوویتز: شامل تغییر سنجه‌ی ریسک، رویکرد فازی، و رویکرد بهینه‌سازی استوار.</a:t>
            </a:r>
          </a:p>
          <a:p>
            <a:pPr indent="-381000" algn="just" rtl="1">
              <a:spcBef>
                <a:spcPts val="600"/>
              </a:spcBef>
              <a:buSzPts val="2400"/>
              <a:buFont typeface="Source Sans Pro"/>
              <a:buChar char="◎"/>
            </a:pPr>
            <a:endParaRPr lang="fa-IR" sz="1800" dirty="0">
              <a:latin typeface="IRANSans" panose="02040503050201020203" pitchFamily="18" charset="-78"/>
              <a:cs typeface="B Nazanin" panose="00000400000000000000" pitchFamily="2" charset="-78"/>
            </a:endParaRPr>
          </a:p>
          <a:p>
            <a:pPr indent="-381000" algn="just" rtl="1">
              <a:spcBef>
                <a:spcPts val="600"/>
              </a:spcBef>
              <a:buSzPts val="2400"/>
              <a:buFont typeface="Source Sans Pro"/>
              <a:buChar char="◎"/>
            </a:pPr>
            <a:endParaRPr lang="fa-IR" sz="1800" dirty="0">
              <a:latin typeface="IRANSans" panose="02040503050201020203" pitchFamily="18" charset="-78"/>
              <a:cs typeface="B Nazanin" panose="00000400000000000000" pitchFamily="2" charset="-78"/>
            </a:endParaRPr>
          </a:p>
          <a:p>
            <a:pPr indent="-381000" algn="just" rtl="1">
              <a:spcBef>
                <a:spcPts val="600"/>
              </a:spcBef>
              <a:buSzPts val="2400"/>
              <a:buFont typeface="Source Sans Pro"/>
              <a:buChar char="◎"/>
            </a:pPr>
            <a:endParaRPr lang="fa-IR" sz="1800" dirty="0">
              <a:latin typeface="IRANSans" panose="02040503050201020203" pitchFamily="18" charset="-78"/>
              <a:cs typeface="B Nazanin" panose="00000400000000000000" pitchFamily="2" charset="-78"/>
            </a:endParaRPr>
          </a:p>
          <a:p>
            <a:pPr indent="-381000" algn="just" rtl="1">
              <a:spcBef>
                <a:spcPts val="600"/>
              </a:spcBef>
              <a:buSzPts val="2400"/>
              <a:buFont typeface="Source Sans Pro"/>
              <a:buChar char="◎"/>
            </a:pPr>
            <a:endParaRPr lang="fa-IR" sz="1800" dirty="0">
              <a:latin typeface="IRANSans" panose="02040503050201020203" pitchFamily="18" charset="-78"/>
              <a:cs typeface="B Nazanin" panose="00000400000000000000" pitchFamily="2" charset="-78"/>
            </a:endParaRPr>
          </a:p>
          <a:p>
            <a:pPr indent="-381000" algn="just" rtl="1">
              <a:spcBef>
                <a:spcPts val="600"/>
              </a:spcBef>
              <a:buSzPts val="2400"/>
              <a:buFont typeface="Source Sans Pro"/>
              <a:buChar char="◎"/>
            </a:pPr>
            <a:endParaRPr lang="fa-IR" sz="1800" dirty="0">
              <a:latin typeface="IRANSans" panose="02040503050201020203" pitchFamily="18" charset="-78"/>
              <a:cs typeface="B Nazanin" panose="00000400000000000000" pitchFamily="2" charset="-78"/>
            </a:endParaRPr>
          </a:p>
          <a:p>
            <a:pPr indent="-381000" algn="just" rtl="1">
              <a:spcBef>
                <a:spcPts val="600"/>
              </a:spcBef>
              <a:buSzPts val="2400"/>
              <a:buFont typeface="Source Sans Pro"/>
              <a:buChar char="◎"/>
            </a:pPr>
            <a:endParaRPr lang="fa-IR" sz="1800" dirty="0">
              <a:latin typeface="IRANSans" panose="02040503050201020203" pitchFamily="18" charset="-78"/>
              <a:cs typeface="B Nazanin" panose="00000400000000000000" pitchFamily="2" charset="-78"/>
            </a:endParaRPr>
          </a:p>
          <a:p>
            <a:pPr indent="-381000" algn="just" rtl="1">
              <a:spcBef>
                <a:spcPts val="600"/>
              </a:spcBef>
              <a:buSzPts val="2400"/>
              <a:buFont typeface="Source Sans Pro"/>
              <a:buChar char="◎"/>
            </a:pPr>
            <a:endParaRPr lang="fa-IR" sz="18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11" name="Google Shape;99;p15">
            <a:extLst>
              <a:ext uri="{FF2B5EF4-FFF2-40B4-BE49-F238E27FC236}">
                <a16:creationId xmlns:a16="http://schemas.microsoft.com/office/drawing/2014/main" id="{328CDC3F-8DFE-4CDB-87F3-4C6452F6FD17}"/>
              </a:ext>
            </a:extLst>
          </p:cNvPr>
          <p:cNvSpPr txBox="1">
            <a:spLocks/>
          </p:cNvSpPr>
          <p:nvPr/>
        </p:nvSpPr>
        <p:spPr>
          <a:xfrm>
            <a:off x="655" y="4749851"/>
            <a:ext cx="413001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00000000-1234-1234-1234-123412341234}" type="slidenum">
              <a:rPr lang="en" smtClean="0"/>
              <a:pPr/>
              <a:t>14</a:t>
            </a:fld>
            <a:endParaRPr lang="en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1C4888B-B08F-7A9B-993F-A3793B9852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71715229"/>
              </p:ext>
            </p:extLst>
          </p:nvPr>
        </p:nvGraphicFramePr>
        <p:xfrm>
          <a:off x="1579418" y="2274811"/>
          <a:ext cx="5985164" cy="21959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30554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10;p17">
            <a:extLst>
              <a:ext uri="{FF2B5EF4-FFF2-40B4-BE49-F238E27FC236}">
                <a16:creationId xmlns:a16="http://schemas.microsoft.com/office/drawing/2014/main" id="{544EA2FA-461A-47B8-A831-96E39DC2453D}"/>
              </a:ext>
            </a:extLst>
          </p:cNvPr>
          <p:cNvSpPr txBox="1">
            <a:spLocks/>
          </p:cNvSpPr>
          <p:nvPr/>
        </p:nvSpPr>
        <p:spPr>
          <a:xfrm>
            <a:off x="786150" y="61040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 rtl="1"/>
            <a:r>
              <a:rPr lang="fa-IR" sz="2800" dirty="0">
                <a:solidFill>
                  <a:srgbClr val="C00000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 روش‌های بهینه‌سازی سبد سرمایه‌گذاری</a:t>
            </a:r>
          </a:p>
        </p:txBody>
      </p:sp>
      <p:sp>
        <p:nvSpPr>
          <p:cNvPr id="7" name="Google Shape;111;p17">
            <a:extLst>
              <a:ext uri="{FF2B5EF4-FFF2-40B4-BE49-F238E27FC236}">
                <a16:creationId xmlns:a16="http://schemas.microsoft.com/office/drawing/2014/main" id="{F6FE7C9D-BD15-4053-9273-EA3E3C81F76A}"/>
              </a:ext>
            </a:extLst>
          </p:cNvPr>
          <p:cNvSpPr txBox="1">
            <a:spLocks/>
          </p:cNvSpPr>
          <p:nvPr/>
        </p:nvSpPr>
        <p:spPr>
          <a:xfrm>
            <a:off x="786150" y="1417364"/>
            <a:ext cx="7571700" cy="3316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-381000" algn="just" rtl="1">
              <a:spcBef>
                <a:spcPts val="600"/>
              </a:spcBef>
              <a:buSzPts val="2400"/>
              <a:buFont typeface="Source Sans Pro"/>
              <a:buChar char="◎"/>
            </a:pPr>
            <a:r>
              <a:rPr lang="fa-IR" sz="1800" dirty="0">
                <a:latin typeface="IRANSans" panose="02040503050201020203" pitchFamily="18" charset="-78"/>
                <a:cs typeface="B Nazanin" panose="00000400000000000000" pitchFamily="2" charset="-78"/>
              </a:rPr>
              <a:t>مدل‌های برابری ریسک</a:t>
            </a:r>
          </a:p>
          <a:p>
            <a:pPr lvl="1" algn="just" rtl="1">
              <a:spcBef>
                <a:spcPts val="600"/>
              </a:spcBef>
              <a:buSzPts val="2400"/>
              <a:buFont typeface="Source Sans Pro"/>
              <a:buChar char="◎"/>
            </a:pPr>
            <a:r>
              <a:rPr lang="fa-IR" sz="1800" dirty="0">
                <a:latin typeface="IRANSans" panose="02040503050201020203" pitchFamily="18" charset="-78"/>
                <a:cs typeface="B Nazanin" panose="00000400000000000000" pitchFamily="2" charset="-78"/>
              </a:rPr>
              <a:t>سبد سرمایه‌گذاری باید تا حد امکان بر اساس </a:t>
            </a:r>
            <a:r>
              <a:rPr lang="fa-IR" sz="1800" dirty="0">
                <a:solidFill>
                  <a:schemeClr val="accent1"/>
                </a:solidFill>
                <a:latin typeface="IRANSans" panose="02040503050201020203" pitchFamily="18" charset="-78"/>
                <a:cs typeface="B Nazanin" panose="00000400000000000000" pitchFamily="2" charset="-78"/>
              </a:rPr>
              <a:t>سهم یکسان ریسک </a:t>
            </a:r>
            <a:r>
              <a:rPr lang="fa-IR" sz="1800" dirty="0">
                <a:latin typeface="IRANSans" panose="02040503050201020203" pitchFamily="18" charset="-78"/>
                <a:cs typeface="B Nazanin" panose="00000400000000000000" pitchFamily="2" charset="-78"/>
              </a:rPr>
              <a:t>دارایی‌ها از ریسک کل تخصیص یابد. </a:t>
            </a:r>
          </a:p>
          <a:p>
            <a:pPr lvl="1" algn="just" rtl="1">
              <a:spcBef>
                <a:spcPts val="600"/>
              </a:spcBef>
              <a:buSzPts val="2400"/>
              <a:buFont typeface="Source Sans Pro"/>
              <a:buChar char="◎"/>
            </a:pPr>
            <a:endParaRPr lang="fa-IR" sz="1800" dirty="0">
              <a:latin typeface="IRANSans" panose="02040503050201020203" pitchFamily="18" charset="-78"/>
              <a:cs typeface="B Nazanin" panose="00000400000000000000" pitchFamily="2" charset="-78"/>
            </a:endParaRPr>
          </a:p>
          <a:p>
            <a:pPr indent="-381000" algn="just" rtl="1">
              <a:spcBef>
                <a:spcPts val="600"/>
              </a:spcBef>
              <a:buSzPts val="2400"/>
              <a:buFont typeface="Source Sans Pro"/>
              <a:buChar char="◎"/>
            </a:pPr>
            <a:r>
              <a:rPr lang="fa-IR" sz="1800" dirty="0">
                <a:latin typeface="IRANSans" panose="02040503050201020203" pitchFamily="18" charset="-78"/>
                <a:cs typeface="B Nazanin" panose="00000400000000000000" pitchFamily="2" charset="-78"/>
              </a:rPr>
              <a:t>مدل‌های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Sparse</a:t>
            </a:r>
            <a:endParaRPr lang="fa-I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rtl="1">
              <a:spcBef>
                <a:spcPts val="600"/>
              </a:spcBef>
              <a:buSzPts val="2400"/>
              <a:buFont typeface="Source Sans Pro"/>
              <a:buChar char="◎"/>
            </a:pPr>
            <a:r>
              <a:rPr lang="fa-IR" sz="1800" dirty="0">
                <a:latin typeface="IRANSans" panose="02040503050201020203" pitchFamily="18" charset="-78"/>
                <a:cs typeface="B Nazanin" panose="00000400000000000000" pitchFamily="2" charset="-78"/>
              </a:rPr>
              <a:t>ایجاد یک سبد سرمایه‌گذاری که فقط شامل </a:t>
            </a:r>
            <a:r>
              <a:rPr lang="fa-IR" sz="1800" dirty="0">
                <a:solidFill>
                  <a:schemeClr val="accent1"/>
                </a:solidFill>
                <a:latin typeface="IRANSans" panose="02040503050201020203" pitchFamily="18" charset="-78"/>
                <a:cs typeface="B Nazanin" panose="00000400000000000000" pitchFamily="2" charset="-78"/>
              </a:rPr>
              <a:t>تعداد محدودی از دارایی‌ها </a:t>
            </a:r>
            <a:r>
              <a:rPr lang="fa-IR" sz="1800" dirty="0">
                <a:latin typeface="IRANSans" panose="02040503050201020203" pitchFamily="18" charset="-78"/>
                <a:cs typeface="B Nazanin" panose="00000400000000000000" pitchFamily="2" charset="-78"/>
              </a:rPr>
              <a:t>باشد. </a:t>
            </a:r>
          </a:p>
        </p:txBody>
      </p:sp>
      <p:sp>
        <p:nvSpPr>
          <p:cNvPr id="11" name="Google Shape;99;p15">
            <a:extLst>
              <a:ext uri="{FF2B5EF4-FFF2-40B4-BE49-F238E27FC236}">
                <a16:creationId xmlns:a16="http://schemas.microsoft.com/office/drawing/2014/main" id="{328CDC3F-8DFE-4CDB-87F3-4C6452F6FD17}"/>
              </a:ext>
            </a:extLst>
          </p:cNvPr>
          <p:cNvSpPr txBox="1">
            <a:spLocks/>
          </p:cNvSpPr>
          <p:nvPr/>
        </p:nvSpPr>
        <p:spPr>
          <a:xfrm>
            <a:off x="655" y="4749851"/>
            <a:ext cx="413001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00000000-1234-1234-1234-123412341234}" type="slidenum">
              <a:rPr lang="en" smtClean="0"/>
              <a:pPr/>
              <a:t>15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628375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10;p17">
            <a:extLst>
              <a:ext uri="{FF2B5EF4-FFF2-40B4-BE49-F238E27FC236}">
                <a16:creationId xmlns:a16="http://schemas.microsoft.com/office/drawing/2014/main" id="{544EA2FA-461A-47B8-A831-96E39DC2453D}"/>
              </a:ext>
            </a:extLst>
          </p:cNvPr>
          <p:cNvSpPr txBox="1">
            <a:spLocks/>
          </p:cNvSpPr>
          <p:nvPr/>
        </p:nvSpPr>
        <p:spPr>
          <a:xfrm>
            <a:off x="786150" y="61040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 rtl="1"/>
            <a:r>
              <a:rPr lang="fa-IR" sz="2800" dirty="0">
                <a:solidFill>
                  <a:srgbClr val="C00000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 یادگیری ماشین</a:t>
            </a:r>
          </a:p>
        </p:txBody>
      </p:sp>
      <p:sp>
        <p:nvSpPr>
          <p:cNvPr id="7" name="Google Shape;111;p17">
            <a:extLst>
              <a:ext uri="{FF2B5EF4-FFF2-40B4-BE49-F238E27FC236}">
                <a16:creationId xmlns:a16="http://schemas.microsoft.com/office/drawing/2014/main" id="{F6FE7C9D-BD15-4053-9273-EA3E3C81F76A}"/>
              </a:ext>
            </a:extLst>
          </p:cNvPr>
          <p:cNvSpPr txBox="1">
            <a:spLocks/>
          </p:cNvSpPr>
          <p:nvPr/>
        </p:nvSpPr>
        <p:spPr>
          <a:xfrm>
            <a:off x="786150" y="1417364"/>
            <a:ext cx="7571700" cy="3316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-381000" algn="just" rtl="1">
              <a:spcBef>
                <a:spcPts val="600"/>
              </a:spcBef>
              <a:buSzPts val="2400"/>
              <a:buFont typeface="Source Sans Pro"/>
              <a:buChar char="◎"/>
            </a:pPr>
            <a:r>
              <a:rPr lang="fa-IR" sz="1800" dirty="0">
                <a:effectLst/>
                <a:latin typeface="Times New Roman" panose="02020603050405020304" pitchFamily="18" charset="0"/>
                <a:ea typeface="IRANSans" panose="020B0604020202020204" charset="-78"/>
                <a:cs typeface="B Nazanin" panose="00000400000000000000" pitchFamily="2" charset="-78"/>
              </a:rPr>
              <a:t>یادگیری ماشین یکی از روش‌های تشریح مجموعه‌ای از داده‌ها با استفاده از </a:t>
            </a:r>
            <a:r>
              <a:rPr lang="fa-IR" sz="18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IRANSans" panose="020B0604020202020204" charset="-78"/>
                <a:cs typeface="B Nazanin" panose="00000400000000000000" pitchFamily="2" charset="-78"/>
              </a:rPr>
              <a:t>یافتن یک الگوی جامع </a:t>
            </a:r>
            <a:r>
              <a:rPr lang="fa-IR" sz="1800" dirty="0">
                <a:effectLst/>
                <a:latin typeface="Times New Roman" panose="02020603050405020304" pitchFamily="18" charset="0"/>
                <a:ea typeface="IRANSans" panose="020B0604020202020204" charset="-78"/>
                <a:cs typeface="B Nazanin" panose="00000400000000000000" pitchFamily="2" charset="-78"/>
              </a:rPr>
              <a:t>است. الگوریتم‌های یادگیری ماشین با استفاده از حجم محدودی از داده‌های گرد‌آوری‌شده، الگویی برای </a:t>
            </a:r>
            <a:r>
              <a:rPr lang="fa-IR" sz="18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IRANSans" panose="020B0604020202020204" charset="-78"/>
                <a:cs typeface="B Nazanin" panose="00000400000000000000" pitchFamily="2" charset="-78"/>
              </a:rPr>
              <a:t>ارتباط بین داده‌ها </a:t>
            </a:r>
            <a:r>
              <a:rPr lang="fa-IR" sz="1800" dirty="0">
                <a:effectLst/>
                <a:latin typeface="Times New Roman" panose="02020603050405020304" pitchFamily="18" charset="0"/>
                <a:ea typeface="IRANSans" panose="020B0604020202020204" charset="-78"/>
                <a:cs typeface="B Nazanin" panose="00000400000000000000" pitchFamily="2" charset="-78"/>
              </a:rPr>
              <a:t>پیدا می‌کنند.</a:t>
            </a:r>
            <a:endParaRPr lang="fa-IR" sz="1800" dirty="0">
              <a:latin typeface="IRANSans" panose="02040503050201020203" pitchFamily="18" charset="-78"/>
              <a:cs typeface="B Nazanin" panose="00000400000000000000" pitchFamily="2" charset="-78"/>
            </a:endParaRPr>
          </a:p>
          <a:p>
            <a:pPr indent="-381000" algn="just" rtl="1">
              <a:spcBef>
                <a:spcPts val="600"/>
              </a:spcBef>
              <a:buSzPts val="2400"/>
              <a:buFont typeface="Source Sans Pro"/>
              <a:buChar char="◎"/>
            </a:pPr>
            <a:endParaRPr lang="fa-IR" sz="1800" dirty="0">
              <a:latin typeface="IRANSans" panose="02040503050201020203" pitchFamily="18" charset="-78"/>
              <a:cs typeface="B Nazanin" panose="00000400000000000000" pitchFamily="2" charset="-78"/>
            </a:endParaRPr>
          </a:p>
          <a:p>
            <a:pPr indent="-381000" algn="just" rtl="1">
              <a:spcBef>
                <a:spcPts val="600"/>
              </a:spcBef>
              <a:buSzPts val="2400"/>
              <a:buFont typeface="Source Sans Pro"/>
              <a:buChar char="◎"/>
            </a:pPr>
            <a:endParaRPr lang="fa-IR" sz="1800" dirty="0">
              <a:latin typeface="IRANSans" panose="02040503050201020203" pitchFamily="18" charset="-78"/>
              <a:cs typeface="B Nazanin" panose="00000400000000000000" pitchFamily="2" charset="-78"/>
            </a:endParaRPr>
          </a:p>
          <a:p>
            <a:pPr indent="-381000" algn="just" rtl="1">
              <a:spcBef>
                <a:spcPts val="600"/>
              </a:spcBef>
              <a:buSzPts val="2400"/>
              <a:buFont typeface="Source Sans Pro"/>
              <a:buChar char="◎"/>
            </a:pPr>
            <a:endParaRPr lang="fa-IR" sz="1800" dirty="0">
              <a:latin typeface="IRANSans" panose="02040503050201020203" pitchFamily="18" charset="-78"/>
              <a:cs typeface="B Nazanin" panose="00000400000000000000" pitchFamily="2" charset="-78"/>
            </a:endParaRPr>
          </a:p>
          <a:p>
            <a:pPr indent="-381000" algn="just" rtl="1">
              <a:spcBef>
                <a:spcPts val="600"/>
              </a:spcBef>
              <a:buSzPts val="2400"/>
              <a:buFont typeface="Source Sans Pro"/>
              <a:buChar char="◎"/>
            </a:pPr>
            <a:endParaRPr lang="fa-IR" sz="1800" dirty="0">
              <a:latin typeface="IRANSans" panose="02040503050201020203" pitchFamily="18" charset="-78"/>
              <a:cs typeface="B Nazanin" panose="00000400000000000000" pitchFamily="2" charset="-78"/>
            </a:endParaRPr>
          </a:p>
          <a:p>
            <a:pPr indent="-381000" algn="just" rtl="1">
              <a:spcBef>
                <a:spcPts val="600"/>
              </a:spcBef>
              <a:buSzPts val="2400"/>
              <a:buFont typeface="Source Sans Pro"/>
              <a:buChar char="◎"/>
            </a:pPr>
            <a:endParaRPr lang="fa-IR" sz="1800" dirty="0">
              <a:latin typeface="IRANSans" panose="02040503050201020203" pitchFamily="18" charset="-78"/>
              <a:cs typeface="B Nazanin" panose="00000400000000000000" pitchFamily="2" charset="-78"/>
            </a:endParaRPr>
          </a:p>
          <a:p>
            <a:pPr indent="-381000" algn="just" rtl="1">
              <a:spcBef>
                <a:spcPts val="600"/>
              </a:spcBef>
              <a:buSzPts val="2400"/>
              <a:buFont typeface="Source Sans Pro"/>
              <a:buChar char="◎"/>
            </a:pPr>
            <a:endParaRPr lang="fa-IR" sz="18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11" name="Google Shape;99;p15">
            <a:extLst>
              <a:ext uri="{FF2B5EF4-FFF2-40B4-BE49-F238E27FC236}">
                <a16:creationId xmlns:a16="http://schemas.microsoft.com/office/drawing/2014/main" id="{328CDC3F-8DFE-4CDB-87F3-4C6452F6FD17}"/>
              </a:ext>
            </a:extLst>
          </p:cNvPr>
          <p:cNvSpPr txBox="1">
            <a:spLocks/>
          </p:cNvSpPr>
          <p:nvPr/>
        </p:nvSpPr>
        <p:spPr>
          <a:xfrm>
            <a:off x="655" y="4749851"/>
            <a:ext cx="413001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00000000-1234-1234-1234-123412341234}" type="slidenum">
              <a:rPr lang="en" smtClean="0"/>
              <a:pPr/>
              <a:t>16</a:t>
            </a:fld>
            <a:endParaRPr lang="en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48F0F84C-A99B-21B5-B1A4-054AB718FC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28092705"/>
              </p:ext>
            </p:extLst>
          </p:nvPr>
        </p:nvGraphicFramePr>
        <p:xfrm>
          <a:off x="1011044" y="2571285"/>
          <a:ext cx="7121912" cy="20910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148767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>
          <a:extLst>
            <a:ext uri="{FF2B5EF4-FFF2-40B4-BE49-F238E27FC236}">
              <a16:creationId xmlns:a16="http://schemas.microsoft.com/office/drawing/2014/main" id="{8A8B3381-5519-6205-460F-B35F3AEB4F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10;p17">
            <a:extLst>
              <a:ext uri="{FF2B5EF4-FFF2-40B4-BE49-F238E27FC236}">
                <a16:creationId xmlns:a16="http://schemas.microsoft.com/office/drawing/2014/main" id="{5D33A682-11EF-7211-6191-F4AC0E76049A}"/>
              </a:ext>
            </a:extLst>
          </p:cNvPr>
          <p:cNvSpPr txBox="1">
            <a:spLocks/>
          </p:cNvSpPr>
          <p:nvPr/>
        </p:nvSpPr>
        <p:spPr>
          <a:xfrm>
            <a:off x="786150" y="61040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 rtl="1"/>
            <a:r>
              <a:rPr lang="fa-IR" sz="2800" dirty="0">
                <a:solidFill>
                  <a:srgbClr val="C00000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 خوشه‌بندی</a:t>
            </a:r>
          </a:p>
        </p:txBody>
      </p:sp>
      <p:sp>
        <p:nvSpPr>
          <p:cNvPr id="7" name="Google Shape;111;p17">
            <a:extLst>
              <a:ext uri="{FF2B5EF4-FFF2-40B4-BE49-F238E27FC236}">
                <a16:creationId xmlns:a16="http://schemas.microsoft.com/office/drawing/2014/main" id="{93BBD430-BC83-D44E-D08D-F7FC13BC4A68}"/>
              </a:ext>
            </a:extLst>
          </p:cNvPr>
          <p:cNvSpPr txBox="1">
            <a:spLocks/>
          </p:cNvSpPr>
          <p:nvPr/>
        </p:nvSpPr>
        <p:spPr>
          <a:xfrm>
            <a:off x="786150" y="1417364"/>
            <a:ext cx="7571700" cy="3316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-381000" algn="just" rtl="1">
              <a:spcBef>
                <a:spcPts val="600"/>
              </a:spcBef>
              <a:buSzPts val="2400"/>
              <a:buFont typeface="Source Sans Pro"/>
              <a:buChar char="◎"/>
            </a:pPr>
            <a:r>
              <a:rPr lang="fa-IR" sz="1800" dirty="0">
                <a:effectLst/>
                <a:latin typeface="Times New Roman" panose="02020603050405020304" pitchFamily="18" charset="0"/>
                <a:ea typeface="IRANSans" panose="020B0604020202020204" charset="-78"/>
                <a:cs typeface="B Nazanin" panose="00000400000000000000" pitchFamily="2" charset="-78"/>
              </a:rPr>
              <a:t>خوشه‌بندی یکی از روش‌های یادگیری ماشین بدون نظارت است که با یافتن ساختاری برای جدا کردن داده‌های مشابه، آن‌ها را به خوشه‌هایی تقسیم‌بندی کند که دارای </a:t>
            </a:r>
            <a:r>
              <a:rPr lang="fa-IR" sz="18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IRANSans" panose="020B0604020202020204" charset="-78"/>
                <a:cs typeface="B Nazanin" panose="00000400000000000000" pitchFamily="2" charset="-78"/>
              </a:rPr>
              <a:t>بیشترین شباهت درون خوشه </a:t>
            </a:r>
            <a:r>
              <a:rPr lang="fa-IR" sz="1800" dirty="0">
                <a:effectLst/>
                <a:latin typeface="Times New Roman" panose="02020603050405020304" pitchFamily="18" charset="0"/>
                <a:ea typeface="IRANSans" panose="020B0604020202020204" charset="-78"/>
                <a:cs typeface="B Nazanin" panose="00000400000000000000" pitchFamily="2" charset="-78"/>
              </a:rPr>
              <a:t>و </a:t>
            </a:r>
            <a:r>
              <a:rPr lang="fa-IR" sz="18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IRANSans" panose="020B0604020202020204" charset="-78"/>
                <a:cs typeface="B Nazanin" panose="00000400000000000000" pitchFamily="2" charset="-78"/>
              </a:rPr>
              <a:t>کمترین شباهت بین خوشه‌های مختلف </a:t>
            </a:r>
            <a:r>
              <a:rPr lang="fa-IR" sz="1800" dirty="0">
                <a:effectLst/>
                <a:latin typeface="Times New Roman" panose="02020603050405020304" pitchFamily="18" charset="0"/>
                <a:ea typeface="IRANSans" panose="020B0604020202020204" charset="-78"/>
                <a:cs typeface="B Nazanin" panose="00000400000000000000" pitchFamily="2" charset="-78"/>
              </a:rPr>
              <a:t>باشد. </a:t>
            </a:r>
            <a:endParaRPr lang="fa-IR" sz="1800" dirty="0">
              <a:latin typeface="IRANSans" panose="02040503050201020203" pitchFamily="18" charset="-78"/>
              <a:cs typeface="B Nazanin" panose="00000400000000000000" pitchFamily="2" charset="-78"/>
            </a:endParaRPr>
          </a:p>
          <a:p>
            <a:pPr indent="-381000" algn="just" rtl="1">
              <a:spcBef>
                <a:spcPts val="600"/>
              </a:spcBef>
              <a:buSzPts val="2400"/>
              <a:buFont typeface="Source Sans Pro"/>
              <a:buChar char="◎"/>
            </a:pPr>
            <a:endParaRPr lang="fa-IR" sz="1800" dirty="0">
              <a:latin typeface="IRANSans" panose="02040503050201020203" pitchFamily="18" charset="-78"/>
              <a:cs typeface="B Nazanin" panose="00000400000000000000" pitchFamily="2" charset="-78"/>
            </a:endParaRPr>
          </a:p>
          <a:p>
            <a:pPr indent="-381000" algn="just" rtl="1">
              <a:spcBef>
                <a:spcPts val="600"/>
              </a:spcBef>
              <a:buSzPts val="2400"/>
              <a:buFont typeface="Source Sans Pro"/>
              <a:buChar char="◎"/>
            </a:pPr>
            <a:endParaRPr lang="fa-IR" sz="1800" dirty="0">
              <a:latin typeface="IRANSans" panose="02040503050201020203" pitchFamily="18" charset="-78"/>
              <a:cs typeface="B Nazanin" panose="00000400000000000000" pitchFamily="2" charset="-78"/>
            </a:endParaRPr>
          </a:p>
          <a:p>
            <a:pPr indent="-381000" algn="just" rtl="1">
              <a:spcBef>
                <a:spcPts val="600"/>
              </a:spcBef>
              <a:buSzPts val="2400"/>
              <a:buFont typeface="Source Sans Pro"/>
              <a:buChar char="◎"/>
            </a:pPr>
            <a:endParaRPr lang="fa-IR" sz="1800" dirty="0">
              <a:latin typeface="IRANSans" panose="02040503050201020203" pitchFamily="18" charset="-78"/>
              <a:cs typeface="B Nazanin" panose="00000400000000000000" pitchFamily="2" charset="-78"/>
            </a:endParaRPr>
          </a:p>
          <a:p>
            <a:pPr indent="-381000" algn="just" rtl="1">
              <a:spcBef>
                <a:spcPts val="600"/>
              </a:spcBef>
              <a:buSzPts val="2400"/>
              <a:buFont typeface="Source Sans Pro"/>
              <a:buChar char="◎"/>
            </a:pPr>
            <a:endParaRPr lang="fa-IR" sz="1800" dirty="0">
              <a:latin typeface="IRANSans" panose="02040503050201020203" pitchFamily="18" charset="-78"/>
              <a:cs typeface="B Nazanin" panose="00000400000000000000" pitchFamily="2" charset="-78"/>
            </a:endParaRPr>
          </a:p>
          <a:p>
            <a:pPr indent="-381000" algn="just" rtl="1">
              <a:spcBef>
                <a:spcPts val="600"/>
              </a:spcBef>
              <a:buSzPts val="2400"/>
              <a:buFont typeface="Source Sans Pro"/>
              <a:buChar char="◎"/>
            </a:pPr>
            <a:endParaRPr lang="fa-IR" sz="18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11" name="Google Shape;99;p15">
            <a:extLst>
              <a:ext uri="{FF2B5EF4-FFF2-40B4-BE49-F238E27FC236}">
                <a16:creationId xmlns:a16="http://schemas.microsoft.com/office/drawing/2014/main" id="{054CC7F3-3EF6-44BF-211F-682E81F82125}"/>
              </a:ext>
            </a:extLst>
          </p:cNvPr>
          <p:cNvSpPr txBox="1">
            <a:spLocks/>
          </p:cNvSpPr>
          <p:nvPr/>
        </p:nvSpPr>
        <p:spPr>
          <a:xfrm>
            <a:off x="655" y="4749851"/>
            <a:ext cx="413001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00000000-1234-1234-1234-123412341234}" type="slidenum">
              <a:rPr lang="en" smtClean="0"/>
              <a:pPr/>
              <a:t>17</a:t>
            </a:fld>
            <a:endParaRPr lang="en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52F1242E-DF90-66F4-67E3-8B574C0BA0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77507608"/>
              </p:ext>
            </p:extLst>
          </p:nvPr>
        </p:nvGraphicFramePr>
        <p:xfrm>
          <a:off x="1011044" y="2746092"/>
          <a:ext cx="7121912" cy="17852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583652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10;p17">
            <a:extLst>
              <a:ext uri="{FF2B5EF4-FFF2-40B4-BE49-F238E27FC236}">
                <a16:creationId xmlns:a16="http://schemas.microsoft.com/office/drawing/2014/main" id="{544EA2FA-461A-47B8-A831-96E39DC2453D}"/>
              </a:ext>
            </a:extLst>
          </p:cNvPr>
          <p:cNvSpPr txBox="1">
            <a:spLocks/>
          </p:cNvSpPr>
          <p:nvPr/>
        </p:nvSpPr>
        <p:spPr>
          <a:xfrm>
            <a:off x="786150" y="61040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 rtl="1"/>
            <a:r>
              <a:rPr lang="fa-IR" sz="2800" dirty="0">
                <a:solidFill>
                  <a:srgbClr val="C00000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 مرور ادبیات</a:t>
            </a:r>
          </a:p>
        </p:txBody>
      </p:sp>
      <p:sp>
        <p:nvSpPr>
          <p:cNvPr id="5" name="Google Shape;99;p15">
            <a:extLst>
              <a:ext uri="{FF2B5EF4-FFF2-40B4-BE49-F238E27FC236}">
                <a16:creationId xmlns:a16="http://schemas.microsoft.com/office/drawing/2014/main" id="{AD54AC2F-455C-444D-B3FC-CD2D46F26EB8}"/>
              </a:ext>
            </a:extLst>
          </p:cNvPr>
          <p:cNvSpPr txBox="1">
            <a:spLocks/>
          </p:cNvSpPr>
          <p:nvPr/>
        </p:nvSpPr>
        <p:spPr>
          <a:xfrm>
            <a:off x="655" y="4749851"/>
            <a:ext cx="413001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00000000-1234-1234-1234-123412341234}" type="slidenum">
              <a:rPr lang="en" smtClean="0"/>
              <a:pPr/>
              <a:t>18</a:t>
            </a:fld>
            <a:endParaRPr lang="en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B04F00A5-85DA-0A7F-E2BE-85CCC67B32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259853"/>
              </p:ext>
            </p:extLst>
          </p:nvPr>
        </p:nvGraphicFramePr>
        <p:xfrm>
          <a:off x="413655" y="1486174"/>
          <a:ext cx="8307783" cy="2766025"/>
        </p:xfrm>
        <a:graphic>
          <a:graphicData uri="http://schemas.openxmlformats.org/drawingml/2006/table">
            <a:tbl>
              <a:tblPr rtl="1" firstRow="1" bandRow="1">
                <a:tableStyleId>{701FB10D-A61A-4DE4-8506-F670E7A89527}</a:tableStyleId>
              </a:tblPr>
              <a:tblGrid>
                <a:gridCol w="330874">
                  <a:extLst>
                    <a:ext uri="{9D8B030D-6E8A-4147-A177-3AD203B41FA5}">
                      <a16:colId xmlns:a16="http://schemas.microsoft.com/office/drawing/2014/main" val="3035811212"/>
                    </a:ext>
                  </a:extLst>
                </a:gridCol>
                <a:gridCol w="611395">
                  <a:extLst>
                    <a:ext uri="{9D8B030D-6E8A-4147-A177-3AD203B41FA5}">
                      <a16:colId xmlns:a16="http://schemas.microsoft.com/office/drawing/2014/main" val="1243194741"/>
                    </a:ext>
                  </a:extLst>
                </a:gridCol>
                <a:gridCol w="1512184">
                  <a:extLst>
                    <a:ext uri="{9D8B030D-6E8A-4147-A177-3AD203B41FA5}">
                      <a16:colId xmlns:a16="http://schemas.microsoft.com/office/drawing/2014/main" val="1672107204"/>
                    </a:ext>
                  </a:extLst>
                </a:gridCol>
                <a:gridCol w="535258">
                  <a:extLst>
                    <a:ext uri="{9D8B030D-6E8A-4147-A177-3AD203B41FA5}">
                      <a16:colId xmlns:a16="http://schemas.microsoft.com/office/drawing/2014/main" val="3069196655"/>
                    </a:ext>
                  </a:extLst>
                </a:gridCol>
                <a:gridCol w="572429">
                  <a:extLst>
                    <a:ext uri="{9D8B030D-6E8A-4147-A177-3AD203B41FA5}">
                      <a16:colId xmlns:a16="http://schemas.microsoft.com/office/drawing/2014/main" val="617836238"/>
                    </a:ext>
                  </a:extLst>
                </a:gridCol>
                <a:gridCol w="624469">
                  <a:extLst>
                    <a:ext uri="{9D8B030D-6E8A-4147-A177-3AD203B41FA5}">
                      <a16:colId xmlns:a16="http://schemas.microsoft.com/office/drawing/2014/main" val="2307772485"/>
                    </a:ext>
                  </a:extLst>
                </a:gridCol>
                <a:gridCol w="475785">
                  <a:extLst>
                    <a:ext uri="{9D8B030D-6E8A-4147-A177-3AD203B41FA5}">
                      <a16:colId xmlns:a16="http://schemas.microsoft.com/office/drawing/2014/main" val="800980951"/>
                    </a:ext>
                  </a:extLst>
                </a:gridCol>
                <a:gridCol w="579864">
                  <a:extLst>
                    <a:ext uri="{9D8B030D-6E8A-4147-A177-3AD203B41FA5}">
                      <a16:colId xmlns:a16="http://schemas.microsoft.com/office/drawing/2014/main" val="1345677006"/>
                    </a:ext>
                  </a:extLst>
                </a:gridCol>
                <a:gridCol w="587297">
                  <a:extLst>
                    <a:ext uri="{9D8B030D-6E8A-4147-A177-3AD203B41FA5}">
                      <a16:colId xmlns:a16="http://schemas.microsoft.com/office/drawing/2014/main" val="1435297766"/>
                    </a:ext>
                  </a:extLst>
                </a:gridCol>
                <a:gridCol w="394010">
                  <a:extLst>
                    <a:ext uri="{9D8B030D-6E8A-4147-A177-3AD203B41FA5}">
                      <a16:colId xmlns:a16="http://schemas.microsoft.com/office/drawing/2014/main" val="2224453209"/>
                    </a:ext>
                  </a:extLst>
                </a:gridCol>
                <a:gridCol w="564995">
                  <a:extLst>
                    <a:ext uri="{9D8B030D-6E8A-4147-A177-3AD203B41FA5}">
                      <a16:colId xmlns:a16="http://schemas.microsoft.com/office/drawing/2014/main" val="2290013238"/>
                    </a:ext>
                  </a:extLst>
                </a:gridCol>
                <a:gridCol w="1055649">
                  <a:extLst>
                    <a:ext uri="{9D8B030D-6E8A-4147-A177-3AD203B41FA5}">
                      <a16:colId xmlns:a16="http://schemas.microsoft.com/office/drawing/2014/main" val="3537720042"/>
                    </a:ext>
                  </a:extLst>
                </a:gridCol>
                <a:gridCol w="463574">
                  <a:extLst>
                    <a:ext uri="{9D8B030D-6E8A-4147-A177-3AD203B41FA5}">
                      <a16:colId xmlns:a16="http://schemas.microsoft.com/office/drawing/2014/main" val="2960227551"/>
                    </a:ext>
                  </a:extLst>
                </a:gridCol>
              </a:tblGrid>
              <a:tr h="155583">
                <a:tc rowSpan="2"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a:t>ردیف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a:t>مقاله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a:t>داده‌های مورد بررسی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a:t>روش خوشه‌بندی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B Nazanin" panose="00000400000000000000" pitchFamily="2" charset="-78"/>
                        </a:rPr>
                        <a:t>روش انتخاب سبد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572290"/>
                  </a:ext>
                </a:extLst>
              </a:tr>
              <a:tr h="32444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9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a:t>K-Means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9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a:t>K-Medoids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a:t>سلسله‌مراتبی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a:t>انتشار وابستگی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9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a:t>DBSCAN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a:t>سایر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a:t>هم‌وزن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a:t>مدل‌های مارکوویتز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a:t>مدل‌های توسعه‌یافته مبتی بر مارکوویتز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a:t>سایر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2775941"/>
                  </a:ext>
                </a:extLst>
              </a:tr>
              <a:tr h="31980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 b="0" dirty="0">
                          <a:solidFill>
                            <a:srgbClr val="000000"/>
                          </a:solidFill>
                          <a:cs typeface="B Nazanin" panose="00000400000000000000" pitchFamily="2" charset="-78"/>
                        </a:rPr>
                        <a:t>۱</a:t>
                      </a:r>
                      <a:endParaRPr lang="en-US" sz="1000" b="0" dirty="0">
                        <a:solidFill>
                          <a:srgbClr val="000000"/>
                        </a:solidFill>
                        <a:cs typeface="B Nazanin" panose="00000400000000000000" pitchFamily="2" charset="-7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B Nazanin" panose="00000400000000000000" pitchFamily="2" charset="-78"/>
                        </a:rPr>
                        <a:t>بیزر و ساینی (۲۰۱۵)</a:t>
                      </a:r>
                      <a:endParaRPr lang="en-US" sz="10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 b="0" dirty="0">
                          <a:solidFill>
                            <a:srgbClr val="000000"/>
                          </a:solidFill>
                          <a:cs typeface="B Nazanin" panose="00000400000000000000" pitchFamily="2" charset="-78"/>
                        </a:rPr>
                        <a:t>نمادهای شاخص نیفتی - ۵۰ بازار سهام هند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 b="0" dirty="0">
                          <a:solidFill>
                            <a:srgbClr val="000000"/>
                          </a:solidFill>
                          <a:cs typeface="B Nazanin" panose="00000400000000000000" pitchFamily="2" charset="-78"/>
                        </a:rPr>
                        <a:t>۲۰۱۲-۰۱-۰۱ تا ۲۰۱۳-۱۲-۳۱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Segoe UI Symbol" panose="020B0502040204020203" pitchFamily="34" charset="0"/>
                        </a:rPr>
                        <a:t>✓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Segoe UI Symbol" panose="020B0502040204020203" pitchFamily="34" charset="0"/>
                        </a:rPr>
                        <a:t>✓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Segoe UI Symbol" panose="020B0502040204020203" pitchFamily="34" charset="0"/>
                        </a:rPr>
                        <a:t>✕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Segoe UI Symbol" panose="020B0502040204020203" pitchFamily="34" charset="0"/>
                        </a:rPr>
                        <a:t>✕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Segoe UI Symbol" panose="020B0502040204020203" pitchFamily="34" charset="0"/>
                        </a:rPr>
                        <a:t>✕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B Nazanin" panose="00000400000000000000" pitchFamily="2" charset="-78"/>
                        </a:rPr>
                        <a:t>Fast </a:t>
                      </a:r>
                    </a:p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B Nazanin" panose="00000400000000000000" pitchFamily="2" charset="-78"/>
                        </a:rPr>
                        <a:t>K-Means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Segoe UI Symbol" panose="020B0502040204020203" pitchFamily="34" charset="0"/>
                        </a:rPr>
                        <a:t>✕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Segoe UI Symbol" panose="020B0502040204020203" pitchFamily="34" charset="0"/>
                        </a:rPr>
                        <a:t>✓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B Nazanin" panose="00000400000000000000" pitchFamily="2" charset="-78"/>
                        </a:rPr>
                        <a:t>(MVO)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Segoe UI Symbol" panose="020B0502040204020203" pitchFamily="34" charset="0"/>
                        </a:rPr>
                        <a:t>✕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Segoe UI Symbol" panose="020B0502040204020203" pitchFamily="34" charset="0"/>
                        </a:rPr>
                        <a:t>✕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9945585"/>
                  </a:ext>
                </a:extLst>
              </a:tr>
              <a:tr h="332509"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B Nazanin" panose="00000400000000000000" pitchFamily="2" charset="-78"/>
                        </a:rPr>
                        <a:t>۲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B Nazanin" panose="00000400000000000000" pitchFamily="2" charset="-78"/>
                        </a:rPr>
                        <a:t>چانگ و همکاران (۲۰۱۶)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a:t>نمادهای شاخص </a:t>
                      </a: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a:t>S&amp;P</a:t>
                      </a:r>
                      <a:r>
                        <a:rPr lang="fa-IR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a:t> ۵۰۰ بازار سهام آمریکا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a:t>۲۰۰۱-۰۱-۰۱ تا ۲۰۱۵-۰۹-۳۱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Segoe UI Symbol" panose="020B0502040204020203" pitchFamily="34" charset="0"/>
                        </a:rPr>
                        <a:t>✕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Segoe UI Symbol" panose="020B0502040204020203" pitchFamily="34" charset="0"/>
                        </a:rPr>
                        <a:t>✕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Segoe UI Symbol" panose="020B0502040204020203" pitchFamily="34" charset="0"/>
                        </a:rPr>
                        <a:t>✕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Segoe UI Symbol" panose="020B0502040204020203" pitchFamily="34" charset="0"/>
                        </a:rPr>
                        <a:t>✓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Segoe UI Symbol" panose="020B0502040204020203" pitchFamily="34" charset="0"/>
                        </a:rPr>
                        <a:t>✕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Segoe UI Symbol" panose="020B0502040204020203" pitchFamily="34" charset="0"/>
                        </a:rPr>
                        <a:t>✕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Segoe UI Symbol" panose="020B0502040204020203" pitchFamily="34" charset="0"/>
                        </a:rPr>
                        <a:t>✓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Segoe UI Symbol" panose="020B0502040204020203" pitchFamily="34" charset="0"/>
                        </a:rPr>
                        <a:t>✕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Segoe UI Symbol" panose="020B0502040204020203" pitchFamily="34" charset="0"/>
                        </a:rPr>
                        <a:t>✕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Segoe UI Symbol" panose="020B0502040204020203" pitchFamily="34" charset="0"/>
                        </a:rPr>
                        <a:t>✕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5969687"/>
                  </a:ext>
                </a:extLst>
              </a:tr>
              <a:tr h="297873"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a:t>۳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a:t>اروالو و همکاران (۲۰۱۹)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a:t>۲۰۰۰ نماد از بازار سهام آمریکا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a:t>۲۰۱۶-۰۱-۰۶ تا ۲۰۱۸-۰۱-۳۱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Segoe UI Symbol" panose="020B0502040204020203" pitchFamily="34" charset="0"/>
                        </a:rPr>
                        <a:t>✕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Segoe UI Symbol" panose="020B0502040204020203" pitchFamily="34" charset="0"/>
                        </a:rPr>
                        <a:t>✕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Segoe UI Symbol" panose="020B0502040204020203" pitchFamily="34" charset="0"/>
                        </a:rPr>
                        <a:t>✓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Segoe UI Symbol" panose="020B0502040204020203" pitchFamily="34" charset="0"/>
                        </a:rPr>
                        <a:t>✕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Segoe UI Symbol" panose="020B0502040204020203" pitchFamily="34" charset="0"/>
                        </a:rPr>
                        <a:t>✕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Segoe UI Symbol" panose="020B0502040204020203" pitchFamily="34" charset="0"/>
                        </a:rPr>
                        <a:t>✕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Segoe UI Symbol" panose="020B0502040204020203" pitchFamily="34" charset="0"/>
                        </a:rPr>
                        <a:t>✕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Segoe UI Symbol" panose="020B0502040204020203" pitchFamily="34" charset="0"/>
                        </a:rPr>
                        <a:t>✓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B Nazanin" panose="00000400000000000000" pitchFamily="2" charset="-78"/>
                        </a:rPr>
                        <a:t>(SRO)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Segoe UI Symbol" panose="020B0502040204020203" pitchFamily="34" charset="0"/>
                        </a:rPr>
                        <a:t>✕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Segoe UI Symbol" panose="020B0502040204020203" pitchFamily="34" charset="0"/>
                        </a:rPr>
                        <a:t>✕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5866365"/>
                  </a:ext>
                </a:extLst>
              </a:tr>
              <a:tr h="249382"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a:t>۴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a:t>میرلوحی و محمدی (۲۰۲۰)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a:t>نمادهای بورس اوراق بهادار تهران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Segoe UI Symbol" panose="020B0502040204020203" pitchFamily="34" charset="0"/>
                        </a:rPr>
                        <a:t>✓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Segoe UI Symbol" panose="020B0502040204020203" pitchFamily="34" charset="0"/>
                        </a:rPr>
                        <a:t>✕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Segoe UI Symbol" panose="020B0502040204020203" pitchFamily="34" charset="0"/>
                        </a:rPr>
                        <a:t>✓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Segoe UI Symbol" panose="020B0502040204020203" pitchFamily="34" charset="0"/>
                        </a:rPr>
                        <a:t>✕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Segoe UI Symbol" panose="020B0502040204020203" pitchFamily="34" charset="0"/>
                        </a:rPr>
                        <a:t>✕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Segoe UI Symbol" panose="020B0502040204020203" pitchFamily="34" charset="0"/>
                        </a:rPr>
                        <a:t>✕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Segoe UI Symbol" panose="020B0502040204020203" pitchFamily="34" charset="0"/>
                        </a:rPr>
                        <a:t>✕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Segoe UI Symbol" panose="020B0502040204020203" pitchFamily="34" charset="0"/>
                        </a:rPr>
                        <a:t>✓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Segoe UI Symbol" panose="020B0502040204020203" pitchFamily="34" charset="0"/>
                        </a:rPr>
                        <a:t>✕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Segoe UI Symbol" panose="020B0502040204020203" pitchFamily="34" charset="0"/>
                        </a:rPr>
                        <a:t>✕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9386340"/>
                  </a:ext>
                </a:extLst>
              </a:tr>
              <a:tr h="214745"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a:t>۵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a:t>ترازا و توکیو (۲۰۲۱)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a:t>۱۷ صندوق سرمایه‌گذاری بازار سهام لوکزامبورگ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a:t>۲۰۰۸-۰۱-۰۱ تا ۲۰۱۶-۱۲-۳۱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Segoe UI Symbol" panose="020B0502040204020203" pitchFamily="34" charset="0"/>
                        </a:rPr>
                        <a:t>✕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Segoe UI Symbol" panose="020B0502040204020203" pitchFamily="34" charset="0"/>
                        </a:rPr>
                        <a:t>✕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Segoe UI Symbol" panose="020B0502040204020203" pitchFamily="34" charset="0"/>
                        </a:rPr>
                        <a:t>✕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Segoe UI Symbol" panose="020B0502040204020203" pitchFamily="34" charset="0"/>
                        </a:rPr>
                        <a:t>✕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Segoe UI Symbol" panose="020B0502040204020203" pitchFamily="34" charset="0"/>
                        </a:rPr>
                        <a:t>✕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a:t>Dynamical Clustering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Segoe UI Symbol" panose="020B0502040204020203" pitchFamily="34" charset="0"/>
                        </a:rPr>
                        <a:t>✕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Segoe UI Symbol" panose="020B0502040204020203" pitchFamily="34" charset="0"/>
                        </a:rPr>
                        <a:t>✕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Segoe UI Symbol" panose="020B0502040204020203" pitchFamily="34" charset="0"/>
                        </a:rPr>
                        <a:t>✓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a:t>(Mean-CVaR)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Segoe UI Symbol" panose="020B0502040204020203" pitchFamily="34" charset="0"/>
                        </a:rPr>
                        <a:t>✕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19810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95911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>
          <a:extLst>
            <a:ext uri="{FF2B5EF4-FFF2-40B4-BE49-F238E27FC236}">
              <a16:creationId xmlns:a16="http://schemas.microsoft.com/office/drawing/2014/main" id="{D1344D4D-5CAE-780E-6AD4-F1FE445E17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10;p17">
            <a:extLst>
              <a:ext uri="{FF2B5EF4-FFF2-40B4-BE49-F238E27FC236}">
                <a16:creationId xmlns:a16="http://schemas.microsoft.com/office/drawing/2014/main" id="{284DD961-E8F5-8048-C17B-B621EC3F80F4}"/>
              </a:ext>
            </a:extLst>
          </p:cNvPr>
          <p:cNvSpPr txBox="1">
            <a:spLocks/>
          </p:cNvSpPr>
          <p:nvPr/>
        </p:nvSpPr>
        <p:spPr>
          <a:xfrm>
            <a:off x="786150" y="61040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 rtl="1"/>
            <a:r>
              <a:rPr lang="fa-IR" sz="2800" dirty="0">
                <a:solidFill>
                  <a:srgbClr val="C00000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 مرور ادبیات</a:t>
            </a:r>
          </a:p>
        </p:txBody>
      </p:sp>
      <p:sp>
        <p:nvSpPr>
          <p:cNvPr id="5" name="Google Shape;99;p15">
            <a:extLst>
              <a:ext uri="{FF2B5EF4-FFF2-40B4-BE49-F238E27FC236}">
                <a16:creationId xmlns:a16="http://schemas.microsoft.com/office/drawing/2014/main" id="{F3704E5A-1855-CDC8-6D74-3766D6DC7096}"/>
              </a:ext>
            </a:extLst>
          </p:cNvPr>
          <p:cNvSpPr txBox="1">
            <a:spLocks/>
          </p:cNvSpPr>
          <p:nvPr/>
        </p:nvSpPr>
        <p:spPr>
          <a:xfrm>
            <a:off x="655" y="4749851"/>
            <a:ext cx="413001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00000000-1234-1234-1234-123412341234}" type="slidenum">
              <a:rPr lang="en" smtClean="0"/>
              <a:pPr/>
              <a:t>19</a:t>
            </a:fld>
            <a:endParaRPr lang="en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1AEB2AD3-7EE7-47F1-B79D-35F3AC149FD1}"/>
              </a:ext>
            </a:extLst>
          </p:cNvPr>
          <p:cNvGraphicFramePr>
            <a:graphicFrameLocks noGrp="1"/>
          </p:cNvGraphicFramePr>
          <p:nvPr/>
        </p:nvGraphicFramePr>
        <p:xfrm>
          <a:off x="413655" y="1486174"/>
          <a:ext cx="8307783" cy="2956452"/>
        </p:xfrm>
        <a:graphic>
          <a:graphicData uri="http://schemas.openxmlformats.org/drawingml/2006/table">
            <a:tbl>
              <a:tblPr rtl="1" firstRow="1" bandRow="1">
                <a:tableStyleId>{701FB10D-A61A-4DE4-8506-F670E7A89527}</a:tableStyleId>
              </a:tblPr>
              <a:tblGrid>
                <a:gridCol w="330874">
                  <a:extLst>
                    <a:ext uri="{9D8B030D-6E8A-4147-A177-3AD203B41FA5}">
                      <a16:colId xmlns:a16="http://schemas.microsoft.com/office/drawing/2014/main" val="3035811212"/>
                    </a:ext>
                  </a:extLst>
                </a:gridCol>
                <a:gridCol w="611395">
                  <a:extLst>
                    <a:ext uri="{9D8B030D-6E8A-4147-A177-3AD203B41FA5}">
                      <a16:colId xmlns:a16="http://schemas.microsoft.com/office/drawing/2014/main" val="1243194741"/>
                    </a:ext>
                  </a:extLst>
                </a:gridCol>
                <a:gridCol w="1512184">
                  <a:extLst>
                    <a:ext uri="{9D8B030D-6E8A-4147-A177-3AD203B41FA5}">
                      <a16:colId xmlns:a16="http://schemas.microsoft.com/office/drawing/2014/main" val="1672107204"/>
                    </a:ext>
                  </a:extLst>
                </a:gridCol>
                <a:gridCol w="535258">
                  <a:extLst>
                    <a:ext uri="{9D8B030D-6E8A-4147-A177-3AD203B41FA5}">
                      <a16:colId xmlns:a16="http://schemas.microsoft.com/office/drawing/2014/main" val="3069196655"/>
                    </a:ext>
                  </a:extLst>
                </a:gridCol>
                <a:gridCol w="572429">
                  <a:extLst>
                    <a:ext uri="{9D8B030D-6E8A-4147-A177-3AD203B41FA5}">
                      <a16:colId xmlns:a16="http://schemas.microsoft.com/office/drawing/2014/main" val="617836238"/>
                    </a:ext>
                  </a:extLst>
                </a:gridCol>
                <a:gridCol w="624469">
                  <a:extLst>
                    <a:ext uri="{9D8B030D-6E8A-4147-A177-3AD203B41FA5}">
                      <a16:colId xmlns:a16="http://schemas.microsoft.com/office/drawing/2014/main" val="2307772485"/>
                    </a:ext>
                  </a:extLst>
                </a:gridCol>
                <a:gridCol w="475785">
                  <a:extLst>
                    <a:ext uri="{9D8B030D-6E8A-4147-A177-3AD203B41FA5}">
                      <a16:colId xmlns:a16="http://schemas.microsoft.com/office/drawing/2014/main" val="800980951"/>
                    </a:ext>
                  </a:extLst>
                </a:gridCol>
                <a:gridCol w="579864">
                  <a:extLst>
                    <a:ext uri="{9D8B030D-6E8A-4147-A177-3AD203B41FA5}">
                      <a16:colId xmlns:a16="http://schemas.microsoft.com/office/drawing/2014/main" val="1345677006"/>
                    </a:ext>
                  </a:extLst>
                </a:gridCol>
                <a:gridCol w="587297">
                  <a:extLst>
                    <a:ext uri="{9D8B030D-6E8A-4147-A177-3AD203B41FA5}">
                      <a16:colId xmlns:a16="http://schemas.microsoft.com/office/drawing/2014/main" val="1435297766"/>
                    </a:ext>
                  </a:extLst>
                </a:gridCol>
                <a:gridCol w="394010">
                  <a:extLst>
                    <a:ext uri="{9D8B030D-6E8A-4147-A177-3AD203B41FA5}">
                      <a16:colId xmlns:a16="http://schemas.microsoft.com/office/drawing/2014/main" val="2224453209"/>
                    </a:ext>
                  </a:extLst>
                </a:gridCol>
                <a:gridCol w="564995">
                  <a:extLst>
                    <a:ext uri="{9D8B030D-6E8A-4147-A177-3AD203B41FA5}">
                      <a16:colId xmlns:a16="http://schemas.microsoft.com/office/drawing/2014/main" val="2290013238"/>
                    </a:ext>
                  </a:extLst>
                </a:gridCol>
                <a:gridCol w="1055649">
                  <a:extLst>
                    <a:ext uri="{9D8B030D-6E8A-4147-A177-3AD203B41FA5}">
                      <a16:colId xmlns:a16="http://schemas.microsoft.com/office/drawing/2014/main" val="3537720042"/>
                    </a:ext>
                  </a:extLst>
                </a:gridCol>
                <a:gridCol w="463574">
                  <a:extLst>
                    <a:ext uri="{9D8B030D-6E8A-4147-A177-3AD203B41FA5}">
                      <a16:colId xmlns:a16="http://schemas.microsoft.com/office/drawing/2014/main" val="2960227551"/>
                    </a:ext>
                  </a:extLst>
                </a:gridCol>
              </a:tblGrid>
              <a:tr h="155583">
                <a:tc rowSpan="2"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a:t>ردیف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a:t>مقاله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a:t>داده‌های مورد بررسی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a:t>روش خوشه‌بندی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B Nazanin" panose="00000400000000000000" pitchFamily="2" charset="-78"/>
                        </a:rPr>
                        <a:t>روش انتخاب سبد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572290"/>
                  </a:ext>
                </a:extLst>
              </a:tr>
              <a:tr h="32444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9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a:t>K-Means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9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a:t>K-Medoids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a:t>سلسله‌مراتبی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a:t>انتشار وابستگی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9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a:t>DBSCAN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a:t>سایر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a:t>هم‌وزن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a:t>مدل‌های مارکوویتز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a:t>مدل‌های توسعه‌یافته مبتی بر مارکوویتز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a:t>سایر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2775941"/>
                  </a:ext>
                </a:extLst>
              </a:tr>
              <a:tr h="319801"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a:t>۶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a:t>ساس و توس (۲۰۲۱)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a:t>نمادهای ۴۸ صنعت بازار سهام آمریکا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a:t>۱۹۶۹-۰۷-۰۱ تا ۲۰۱۴-۰۶-۳۰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Segoe UI Symbol" panose="020B0502040204020203" pitchFamily="34" charset="0"/>
                        </a:rPr>
                        <a:t>✕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Segoe UI Symbol" panose="020B0502040204020203" pitchFamily="34" charset="0"/>
                        </a:rPr>
                        <a:t>✕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Segoe UI Symbol" panose="020B0502040204020203" pitchFamily="34" charset="0"/>
                        </a:rPr>
                        <a:t>✓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Segoe UI Symbol" panose="020B0502040204020203" pitchFamily="34" charset="0"/>
                        </a:rPr>
                        <a:t>✕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Segoe UI Symbol" panose="020B0502040204020203" pitchFamily="34" charset="0"/>
                        </a:rPr>
                        <a:t>✕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Segoe UI Symbol" panose="020B0502040204020203" pitchFamily="34" charset="0"/>
                        </a:rPr>
                        <a:t>✕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Segoe UI Symbol" panose="020B0502040204020203" pitchFamily="34" charset="0"/>
                        </a:rPr>
                        <a:t>✓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Segoe UI Symbol" panose="020B0502040204020203" pitchFamily="34" charset="0"/>
                        </a:rPr>
                        <a:t>✓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B Nazanin" panose="00000400000000000000" pitchFamily="2" charset="-78"/>
                        </a:rPr>
                        <a:t>(MVO)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Segoe UI Symbol" panose="020B0502040204020203" pitchFamily="34" charset="0"/>
                        </a:rPr>
                        <a:t>✕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Segoe UI Symbol" panose="020B0502040204020203" pitchFamily="34" charset="0"/>
                        </a:rPr>
                        <a:t>✕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9945585"/>
                  </a:ext>
                </a:extLst>
              </a:tr>
              <a:tr h="332509"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a:t>۷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a:t>سلیمانی و وثیفی (۲۰۲۲)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B Nazanin" panose="00000400000000000000" pitchFamily="2" charset="-78"/>
                        </a:rPr>
                        <a:t>۵۰۰ نماد بازار سهام نیویورک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a:t>۲۰۱۶-۰۱-۰۱ تا ۲۰۲۰-۰۳-۱۸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Segoe UI Symbol" panose="020B0502040204020203" pitchFamily="34" charset="0"/>
                        </a:rPr>
                        <a:t>✓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Segoe UI Symbol" panose="020B0502040204020203" pitchFamily="34" charset="0"/>
                        </a:rPr>
                        <a:t>✕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Segoe UI Symbol" panose="020B0502040204020203" pitchFamily="34" charset="0"/>
                        </a:rPr>
                        <a:t>✕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Segoe UI Symbol" panose="020B0502040204020203" pitchFamily="34" charset="0"/>
                        </a:rPr>
                        <a:t>✕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Segoe UI Symbol" panose="020B0502040204020203" pitchFamily="34" charset="0"/>
                        </a:rPr>
                        <a:t>✕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Segoe UI Symbol" panose="020B0502040204020203" pitchFamily="34" charset="0"/>
                        </a:rPr>
                        <a:t>✕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Segoe UI Symbol" panose="020B0502040204020203" pitchFamily="34" charset="0"/>
                        </a:rPr>
                        <a:t>✕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Segoe UI Symbol" panose="020B0502040204020203" pitchFamily="34" charset="0"/>
                        </a:rPr>
                        <a:t>✕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Segoe UI Symbol" panose="020B0502040204020203" pitchFamily="34" charset="0"/>
                        </a:rPr>
                        <a:t>✓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a:t>(Mean-VaR, Mean-CVaR)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Segoe UI Symbol" panose="020B0502040204020203" pitchFamily="34" charset="0"/>
                        </a:rPr>
                        <a:t>✕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5969687"/>
                  </a:ext>
                </a:extLst>
              </a:tr>
              <a:tr h="297873"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a:t>۸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a:t>پاندا (۲۰۲۳)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B Nazanin" panose="00000400000000000000" pitchFamily="2" charset="-78"/>
                        </a:rPr>
                        <a:t>بازار سهام آمریکا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a:t>۱۹۶۵-۰۱-۰۱ تا ۲۰۲۲-۱۲-۳۱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Segoe UI Symbol" panose="020B0502040204020203" pitchFamily="34" charset="0"/>
                        </a:rPr>
                        <a:t>✕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Segoe UI Symbol" panose="020B0502040204020203" pitchFamily="34" charset="0"/>
                        </a:rPr>
                        <a:t>✕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Segoe UI Symbol" panose="020B0502040204020203" pitchFamily="34" charset="0"/>
                        </a:rPr>
                        <a:t>✓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Segoe UI Symbol" panose="020B0502040204020203" pitchFamily="34" charset="0"/>
                        </a:rPr>
                        <a:t>✕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Segoe UI Symbol" panose="020B0502040204020203" pitchFamily="34" charset="0"/>
                        </a:rPr>
                        <a:t>✕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Segoe UI Symbol" panose="020B0502040204020203" pitchFamily="34" charset="0"/>
                        </a:rPr>
                        <a:t>✕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Segoe UI Symbol" panose="020B0502040204020203" pitchFamily="34" charset="0"/>
                        </a:rPr>
                        <a:t>✕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Segoe UI Symbol" panose="020B0502040204020203" pitchFamily="34" charset="0"/>
                        </a:rPr>
                        <a:t>✓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Segoe UI Symbol" panose="020B0502040204020203" pitchFamily="34" charset="0"/>
                        </a:rPr>
                        <a:t>✕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Segoe UI Symbol" panose="020B0502040204020203" pitchFamily="34" charset="0"/>
                        </a:rPr>
                        <a:t>✕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5866365"/>
                  </a:ext>
                </a:extLst>
              </a:tr>
              <a:tr h="249382"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a:t>۹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a:t>نوراحمدی و صادقی (۲۰۲۳)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a:t>۳۳۴ نماد از بازار سهام ایران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a:t>۲۰۱۷-۰۱-۰۱ تا ۲۰۲۰-۰۷-۳۰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Segoe UI Symbol" panose="020B0502040204020203" pitchFamily="34" charset="0"/>
                        </a:rPr>
                        <a:t>✓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Segoe UI Symbol" panose="020B0502040204020203" pitchFamily="34" charset="0"/>
                        </a:rPr>
                        <a:t>✕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Segoe UI Symbol" panose="020B0502040204020203" pitchFamily="34" charset="0"/>
                        </a:rPr>
                        <a:t>✕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Segoe UI Symbol" panose="020B0502040204020203" pitchFamily="34" charset="0"/>
                        </a:rPr>
                        <a:t>✕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Segoe UI Symbol" panose="020B0502040204020203" pitchFamily="34" charset="0"/>
                        </a:rPr>
                        <a:t>✕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Segoe UI Symbol" panose="020B0502040204020203" pitchFamily="34" charset="0"/>
                        </a:rPr>
                        <a:t>✕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Segoe UI Symbol" panose="020B0502040204020203" pitchFamily="34" charset="0"/>
                        </a:rPr>
                        <a:t>✓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Segoe UI Symbol" panose="020B0502040204020203" pitchFamily="34" charset="0"/>
                        </a:rPr>
                        <a:t>✕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Segoe UI Symbol" panose="020B0502040204020203" pitchFamily="34" charset="0"/>
                        </a:rPr>
                        <a:t>✕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Segoe UI Symbol" panose="020B0502040204020203" pitchFamily="34" charset="0"/>
                        </a:rPr>
                        <a:t>✕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9386340"/>
                  </a:ext>
                </a:extLst>
              </a:tr>
              <a:tr h="214745"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a:t>۱۰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a:t>داس و همکاران (۲۰۲۳)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a:t>بازار سهام آمریکا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a:t>۲۰۱۹-۰۱-۰۱ تا ۲۰۲۳-۱۲-۳۱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Segoe UI Symbol" panose="020B0502040204020203" pitchFamily="34" charset="0"/>
                        </a:rPr>
                        <a:t>✓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Segoe UI Symbol" panose="020B0502040204020203" pitchFamily="34" charset="0"/>
                        </a:rPr>
                        <a:t>✕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Segoe UI Symbol" panose="020B0502040204020203" pitchFamily="34" charset="0"/>
                        </a:rPr>
                        <a:t>✓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Segoe UI Symbol" panose="020B0502040204020203" pitchFamily="34" charset="0"/>
                        </a:rPr>
                        <a:t>✓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Segoe UI Symbol" panose="020B0502040204020203" pitchFamily="34" charset="0"/>
                        </a:rPr>
                        <a:t>✓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Segoe UI Symbol" panose="020B0502040204020203" pitchFamily="34" charset="0"/>
                        </a:rPr>
                        <a:t>✕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Segoe UI Symbol" panose="020B0502040204020203" pitchFamily="34" charset="0"/>
                        </a:rPr>
                        <a:t>✓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Segoe UI Symbol" panose="020B0502040204020203" pitchFamily="34" charset="0"/>
                        </a:rPr>
                        <a:t>✓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a:t>(MVO, SRO)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Segoe UI Symbol" panose="020B0502040204020203" pitchFamily="34" charset="0"/>
                        </a:rPr>
                        <a:t>✓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a:t>(CPO)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a:t>IVW, DD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1981071"/>
                  </a:ext>
                </a:extLst>
              </a:tr>
              <a:tr h="480226"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a:t>۱۱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a:t>پژوهش حاضر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a:t>۴۰ نماد دارای بیشترین ارزش در بازار رمزارزها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a:t>۲۰۲۱-۰۱-۰۱ تا ۲۰۲۴-۰۳-۰۱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Segoe UI Symbol" panose="020B0502040204020203" pitchFamily="34" charset="0"/>
                        </a:rPr>
                        <a:t>✓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Segoe UI Symbol" panose="020B0502040204020203" pitchFamily="34" charset="0"/>
                        </a:rPr>
                        <a:t>✓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Segoe UI Symbol" panose="020B0502040204020203" pitchFamily="34" charset="0"/>
                        </a:rPr>
                        <a:t>✕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Segoe UI Symbol" panose="020B0502040204020203" pitchFamily="34" charset="0"/>
                        </a:rPr>
                        <a:t>✓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Segoe UI Symbol" panose="020B0502040204020203" pitchFamily="34" charset="0"/>
                        </a:rPr>
                        <a:t>✕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Segoe UI Symbol" panose="020B0502040204020203" pitchFamily="34" charset="0"/>
                        </a:rPr>
                        <a:t>✕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Segoe UI Symbol" panose="020B0502040204020203" pitchFamily="34" charset="0"/>
                        </a:rPr>
                        <a:t>✓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Segoe UI Symbol" panose="020B0502040204020203" pitchFamily="34" charset="0"/>
                        </a:rPr>
                        <a:t>✓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B Nazanin" panose="00000400000000000000" pitchFamily="2" charset="-78"/>
                        </a:rPr>
                        <a:t>(SRO)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a-IR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Segoe UI Symbol" panose="020B0502040204020203" pitchFamily="34" charset="0"/>
                        </a:rPr>
                        <a:t>✓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a:t>(Mean-CVaR)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a:t>HRP, Sparse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IRANSans" panose="020B0506030804020204" pitchFamily="34" charset="-78"/>
                        <a:cs typeface="B Nazanin" panose="00000400000000000000" pitchFamily="2" charset="-78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37862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92189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800" b="0" dirty="0">
                <a:solidFill>
                  <a:schemeClr val="accent1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ارائه‌دهنده</a:t>
            </a:r>
            <a:br>
              <a:rPr lang="fa-IR" sz="2800" b="0" dirty="0">
                <a:solidFill>
                  <a:schemeClr val="accent1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</a:br>
            <a:r>
              <a:rPr lang="fa-IR" sz="2800" dirty="0">
                <a:solidFill>
                  <a:srgbClr val="C00000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علیرضا نژادشمسی</a:t>
            </a:r>
            <a:br>
              <a:rPr lang="fa-IR" sz="2800" dirty="0">
                <a:solidFill>
                  <a:srgbClr val="C00000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</a:br>
            <a:br>
              <a:rPr lang="fa-IR" sz="2800" b="0" dirty="0">
                <a:solidFill>
                  <a:schemeClr val="accent1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</a:br>
            <a:r>
              <a:rPr lang="fa-IR" sz="2800" b="0" dirty="0">
                <a:solidFill>
                  <a:schemeClr val="accent1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استاد راهنما</a:t>
            </a:r>
            <a:br>
              <a:rPr lang="fa-IR" sz="2800" b="0" dirty="0">
                <a:solidFill>
                  <a:schemeClr val="accent1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</a:br>
            <a:r>
              <a:rPr lang="fa-IR" sz="2800" dirty="0">
                <a:solidFill>
                  <a:srgbClr val="C00000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دکتر امیرعباس نجفی</a:t>
            </a:r>
            <a:endParaRPr lang="fa-IR" sz="2800" dirty="0"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9CA6E6-481B-4D66-A173-BC7F6A0EE12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alphaModFix amt="5000"/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3431"/>
          <a:stretch/>
        </p:blipFill>
        <p:spPr bwMode="auto">
          <a:xfrm>
            <a:off x="2286172" y="885402"/>
            <a:ext cx="4571656" cy="3512820"/>
          </a:xfrm>
          <a:prstGeom prst="rect">
            <a:avLst/>
          </a:prstGeom>
          <a:noFill/>
          <a:ln>
            <a:noFill/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9250530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69;p23">
            <a:extLst>
              <a:ext uri="{FF2B5EF4-FFF2-40B4-BE49-F238E27FC236}">
                <a16:creationId xmlns:a16="http://schemas.microsoft.com/office/drawing/2014/main" id="{8A8F0727-EB88-4F9A-A745-BB82009AB63F}"/>
              </a:ext>
            </a:extLst>
          </p:cNvPr>
          <p:cNvSpPr/>
          <p:nvPr/>
        </p:nvSpPr>
        <p:spPr>
          <a:xfrm>
            <a:off x="2830286" y="813858"/>
            <a:ext cx="3483428" cy="3515784"/>
          </a:xfrm>
          <a:prstGeom prst="ellipse">
            <a:avLst/>
          </a:prstGeom>
          <a:noFill/>
          <a:ln w="38100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" name="Google Shape;97;p15">
            <a:extLst>
              <a:ext uri="{FF2B5EF4-FFF2-40B4-BE49-F238E27FC236}">
                <a16:creationId xmlns:a16="http://schemas.microsoft.com/office/drawing/2014/main" id="{0086F9DE-3883-48F0-9502-F07D154EFE11}"/>
              </a:ext>
            </a:extLst>
          </p:cNvPr>
          <p:cNvSpPr txBox="1">
            <a:spLocks/>
          </p:cNvSpPr>
          <p:nvPr/>
        </p:nvSpPr>
        <p:spPr>
          <a:xfrm>
            <a:off x="1655700" y="1991850"/>
            <a:ext cx="58326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 rtl="1">
              <a:lnSpc>
                <a:spcPct val="150000"/>
              </a:lnSpc>
            </a:pPr>
            <a:r>
              <a:rPr lang="fa-IR" sz="2800" b="1" dirty="0">
                <a:latin typeface="IRANSans" panose="02040503050201020203" pitchFamily="18" charset="-78"/>
                <a:cs typeface="IRANSans" panose="02040503050201020203" pitchFamily="18" charset="-78"/>
              </a:rPr>
              <a:t>بخش سه</a:t>
            </a:r>
          </a:p>
          <a:p>
            <a:pPr algn="ctr" rtl="1"/>
            <a:r>
              <a:rPr lang="fa-IR" sz="4800" b="1" dirty="0">
                <a:solidFill>
                  <a:srgbClr val="C00000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روش‌شناسی</a:t>
            </a:r>
          </a:p>
        </p:txBody>
      </p:sp>
    </p:spTree>
    <p:extLst>
      <p:ext uri="{BB962C8B-B14F-4D97-AF65-F5344CB8AC3E}">
        <p14:creationId xmlns:p14="http://schemas.microsoft.com/office/powerpoint/2010/main" val="22092892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>
          <a:extLst>
            <a:ext uri="{FF2B5EF4-FFF2-40B4-BE49-F238E27FC236}">
              <a16:creationId xmlns:a16="http://schemas.microsoft.com/office/drawing/2014/main" id="{2482A982-09A2-D292-8292-DADEA54125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10;p17">
            <a:extLst>
              <a:ext uri="{FF2B5EF4-FFF2-40B4-BE49-F238E27FC236}">
                <a16:creationId xmlns:a16="http://schemas.microsoft.com/office/drawing/2014/main" id="{A89DA8E6-872B-B23E-4782-5002C029E8DE}"/>
              </a:ext>
            </a:extLst>
          </p:cNvPr>
          <p:cNvSpPr txBox="1">
            <a:spLocks/>
          </p:cNvSpPr>
          <p:nvPr/>
        </p:nvSpPr>
        <p:spPr>
          <a:xfrm>
            <a:off x="786150" y="61040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 rtl="1"/>
            <a:r>
              <a:rPr lang="fa-IR" sz="2800" dirty="0">
                <a:solidFill>
                  <a:srgbClr val="C00000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 چارچوب روش تحقیق</a:t>
            </a:r>
          </a:p>
        </p:txBody>
      </p:sp>
      <p:sp>
        <p:nvSpPr>
          <p:cNvPr id="11" name="Google Shape;99;p15">
            <a:extLst>
              <a:ext uri="{FF2B5EF4-FFF2-40B4-BE49-F238E27FC236}">
                <a16:creationId xmlns:a16="http://schemas.microsoft.com/office/drawing/2014/main" id="{497840BB-7BA6-3092-EAE8-E0BE4932FBB9}"/>
              </a:ext>
            </a:extLst>
          </p:cNvPr>
          <p:cNvSpPr txBox="1">
            <a:spLocks/>
          </p:cNvSpPr>
          <p:nvPr/>
        </p:nvSpPr>
        <p:spPr>
          <a:xfrm>
            <a:off x="655" y="4749851"/>
            <a:ext cx="413001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00000000-1234-1234-1234-123412341234}" type="slidenum">
              <a:rPr lang="en" smtClean="0"/>
              <a:pPr/>
              <a:t>21</a:t>
            </a:fld>
            <a:endParaRPr lang="e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83480C-3896-866E-EC94-631D81552F8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70" t="58" r="18099" b="48919"/>
          <a:stretch/>
        </p:blipFill>
        <p:spPr bwMode="auto">
          <a:xfrm>
            <a:off x="2995960" y="1313000"/>
            <a:ext cx="3152079" cy="343685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4024483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>
          <a:extLst>
            <a:ext uri="{FF2B5EF4-FFF2-40B4-BE49-F238E27FC236}">
              <a16:creationId xmlns:a16="http://schemas.microsoft.com/office/drawing/2014/main" id="{1E370055-A4E2-E1D1-B235-1811B1A742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10;p17">
            <a:extLst>
              <a:ext uri="{FF2B5EF4-FFF2-40B4-BE49-F238E27FC236}">
                <a16:creationId xmlns:a16="http://schemas.microsoft.com/office/drawing/2014/main" id="{CCCEE061-1714-9AA2-5E87-2E330E689C83}"/>
              </a:ext>
            </a:extLst>
          </p:cNvPr>
          <p:cNvSpPr txBox="1">
            <a:spLocks/>
          </p:cNvSpPr>
          <p:nvPr/>
        </p:nvSpPr>
        <p:spPr>
          <a:xfrm>
            <a:off x="786150" y="61040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 rtl="1"/>
            <a:r>
              <a:rPr lang="fa-IR" sz="2800" dirty="0">
                <a:solidFill>
                  <a:srgbClr val="C00000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 چارچوب روش تحقیق</a:t>
            </a:r>
          </a:p>
        </p:txBody>
      </p:sp>
      <p:sp>
        <p:nvSpPr>
          <p:cNvPr id="11" name="Google Shape;99;p15">
            <a:extLst>
              <a:ext uri="{FF2B5EF4-FFF2-40B4-BE49-F238E27FC236}">
                <a16:creationId xmlns:a16="http://schemas.microsoft.com/office/drawing/2014/main" id="{932EC8CC-0D54-F20B-BE38-7B74D9707913}"/>
              </a:ext>
            </a:extLst>
          </p:cNvPr>
          <p:cNvSpPr txBox="1">
            <a:spLocks/>
          </p:cNvSpPr>
          <p:nvPr/>
        </p:nvSpPr>
        <p:spPr>
          <a:xfrm>
            <a:off x="655" y="4749851"/>
            <a:ext cx="413001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00000000-1234-1234-1234-123412341234}" type="slidenum">
              <a:rPr lang="en" smtClean="0"/>
              <a:pPr/>
              <a:t>22</a:t>
            </a:fld>
            <a:endParaRPr lang="e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A51865-0CBE-87CC-0677-A403533AA0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5" t="47737" r="4553" b="1240"/>
          <a:stretch/>
        </p:blipFill>
        <p:spPr bwMode="auto">
          <a:xfrm>
            <a:off x="2334321" y="1313000"/>
            <a:ext cx="4475358" cy="343685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20018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>
          <a:extLst>
            <a:ext uri="{FF2B5EF4-FFF2-40B4-BE49-F238E27FC236}">
              <a16:creationId xmlns:a16="http://schemas.microsoft.com/office/drawing/2014/main" id="{2FC2BE15-BCF5-CFCA-77FE-163F53A61F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10;p17">
            <a:extLst>
              <a:ext uri="{FF2B5EF4-FFF2-40B4-BE49-F238E27FC236}">
                <a16:creationId xmlns:a16="http://schemas.microsoft.com/office/drawing/2014/main" id="{60149FEC-7714-A70F-B587-06FCD651047A}"/>
              </a:ext>
            </a:extLst>
          </p:cNvPr>
          <p:cNvSpPr txBox="1">
            <a:spLocks/>
          </p:cNvSpPr>
          <p:nvPr/>
        </p:nvSpPr>
        <p:spPr>
          <a:xfrm>
            <a:off x="786150" y="61040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 rtl="1"/>
            <a:r>
              <a:rPr lang="fa-IR" sz="2800" dirty="0">
                <a:solidFill>
                  <a:srgbClr val="C00000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 ابعاد مدل</a:t>
            </a:r>
          </a:p>
        </p:txBody>
      </p:sp>
      <p:sp>
        <p:nvSpPr>
          <p:cNvPr id="7" name="Google Shape;111;p17">
            <a:extLst>
              <a:ext uri="{FF2B5EF4-FFF2-40B4-BE49-F238E27FC236}">
                <a16:creationId xmlns:a16="http://schemas.microsoft.com/office/drawing/2014/main" id="{16455899-9B1E-5B15-3CE6-67EFFAE30BB8}"/>
              </a:ext>
            </a:extLst>
          </p:cNvPr>
          <p:cNvSpPr txBox="1">
            <a:spLocks/>
          </p:cNvSpPr>
          <p:nvPr/>
        </p:nvSpPr>
        <p:spPr>
          <a:xfrm>
            <a:off x="3709638" y="1417364"/>
            <a:ext cx="4648211" cy="3316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-381000" algn="just" rtl="1">
              <a:spcBef>
                <a:spcPts val="600"/>
              </a:spcBef>
              <a:buSzPts val="2400"/>
              <a:buFont typeface="Source Sans Pro"/>
              <a:buChar char="◎"/>
            </a:pPr>
            <a:r>
              <a:rPr lang="fa-IR" sz="1800" dirty="0">
                <a:effectLst/>
                <a:latin typeface="Times New Roman" panose="02020603050405020304" pitchFamily="18" charset="0"/>
                <a:ea typeface="IRANSans" panose="020B0604020202020204" charset="-78"/>
                <a:cs typeface="B Nazanin" panose="00000400000000000000" pitchFamily="2" charset="-78"/>
              </a:rPr>
              <a:t>خوشه‌بندی</a:t>
            </a:r>
          </a:p>
          <a:p>
            <a:pPr indent="-381000" algn="just" rtl="1">
              <a:spcBef>
                <a:spcPts val="600"/>
              </a:spcBef>
              <a:buSzPts val="2400"/>
              <a:buFont typeface="Source Sans Pro"/>
              <a:buChar char="◎"/>
            </a:pPr>
            <a:r>
              <a:rPr lang="fa-IR" sz="1800" dirty="0">
                <a:effectLst/>
                <a:latin typeface="Times New Roman" panose="02020603050405020304" pitchFamily="18" charset="0"/>
                <a:ea typeface="IRANSans" panose="020B0604020202020204" charset="-78"/>
                <a:cs typeface="B Nazanin" panose="00000400000000000000" pitchFamily="2" charset="-78"/>
              </a:rPr>
              <a:t>انتخا</a:t>
            </a:r>
            <a:r>
              <a:rPr lang="fa-IR" sz="1800" dirty="0">
                <a:latin typeface="Times New Roman" panose="02020603050405020304" pitchFamily="18" charset="0"/>
                <a:ea typeface="IRANSans" panose="020B0604020202020204" charset="-78"/>
                <a:cs typeface="B Nazanin" panose="00000400000000000000" pitchFamily="2" charset="-78"/>
              </a:rPr>
              <a:t>ب نماد در هر خوشه</a:t>
            </a:r>
          </a:p>
          <a:p>
            <a:pPr indent="-381000" algn="just" rtl="1">
              <a:spcBef>
                <a:spcPts val="600"/>
              </a:spcBef>
              <a:buSzPts val="2400"/>
              <a:buFont typeface="Source Sans Pro"/>
              <a:buChar char="◎"/>
            </a:pPr>
            <a:r>
              <a:rPr lang="fa-IR" sz="1800" dirty="0">
                <a:effectLst/>
                <a:latin typeface="Times New Roman" panose="02020603050405020304" pitchFamily="18" charset="0"/>
                <a:ea typeface="IRANSans" panose="020B0604020202020204" charset="-78"/>
                <a:cs typeface="B Nazanin" panose="00000400000000000000" pitchFamily="2" charset="-78"/>
              </a:rPr>
              <a:t>انتخاب سبد سرمایه</a:t>
            </a:r>
            <a:r>
              <a:rPr lang="fa-IR" sz="1800" dirty="0">
                <a:latin typeface="Times New Roman" panose="02020603050405020304" pitchFamily="18" charset="0"/>
                <a:ea typeface="IRANSans" panose="020B0604020202020204" charset="-78"/>
                <a:cs typeface="B Nazanin" panose="00000400000000000000" pitchFamily="2" charset="-78"/>
              </a:rPr>
              <a:t>‌گذاری</a:t>
            </a:r>
          </a:p>
        </p:txBody>
      </p:sp>
      <p:sp>
        <p:nvSpPr>
          <p:cNvPr id="5" name="Google Shape;99;p15">
            <a:extLst>
              <a:ext uri="{FF2B5EF4-FFF2-40B4-BE49-F238E27FC236}">
                <a16:creationId xmlns:a16="http://schemas.microsoft.com/office/drawing/2014/main" id="{08F7B987-172B-F767-0383-BB6B4629C8C8}"/>
              </a:ext>
            </a:extLst>
          </p:cNvPr>
          <p:cNvSpPr txBox="1">
            <a:spLocks/>
          </p:cNvSpPr>
          <p:nvPr/>
        </p:nvSpPr>
        <p:spPr>
          <a:xfrm>
            <a:off x="655" y="4749851"/>
            <a:ext cx="413001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00000000-1234-1234-1234-123412341234}" type="slidenum">
              <a:rPr lang="en" smtClean="0"/>
              <a:pPr/>
              <a:t>23</a:t>
            </a:fld>
            <a:endParaRPr lang="e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2F6101-E6EF-2D9A-2906-05E013FA04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150" y="1855005"/>
            <a:ext cx="2441056" cy="244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2815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69;p23">
            <a:extLst>
              <a:ext uri="{FF2B5EF4-FFF2-40B4-BE49-F238E27FC236}">
                <a16:creationId xmlns:a16="http://schemas.microsoft.com/office/drawing/2014/main" id="{8A8F0727-EB88-4F9A-A745-BB82009AB63F}"/>
              </a:ext>
            </a:extLst>
          </p:cNvPr>
          <p:cNvSpPr/>
          <p:nvPr/>
        </p:nvSpPr>
        <p:spPr>
          <a:xfrm>
            <a:off x="2830286" y="813858"/>
            <a:ext cx="3483428" cy="3515784"/>
          </a:xfrm>
          <a:prstGeom prst="ellipse">
            <a:avLst/>
          </a:prstGeom>
          <a:noFill/>
          <a:ln w="38100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" name="Google Shape;97;p15">
            <a:extLst>
              <a:ext uri="{FF2B5EF4-FFF2-40B4-BE49-F238E27FC236}">
                <a16:creationId xmlns:a16="http://schemas.microsoft.com/office/drawing/2014/main" id="{0086F9DE-3883-48F0-9502-F07D154EFE11}"/>
              </a:ext>
            </a:extLst>
          </p:cNvPr>
          <p:cNvSpPr txBox="1">
            <a:spLocks/>
          </p:cNvSpPr>
          <p:nvPr/>
        </p:nvSpPr>
        <p:spPr>
          <a:xfrm>
            <a:off x="1655700" y="1991850"/>
            <a:ext cx="58326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 rtl="1">
              <a:lnSpc>
                <a:spcPct val="150000"/>
              </a:lnSpc>
            </a:pPr>
            <a:r>
              <a:rPr lang="fa-IR" sz="2800" b="1" dirty="0">
                <a:latin typeface="IRANSans" panose="02040503050201020203" pitchFamily="18" charset="-78"/>
                <a:cs typeface="IRANSans" panose="02040503050201020203" pitchFamily="18" charset="-78"/>
              </a:rPr>
              <a:t>بخش چهار</a:t>
            </a:r>
          </a:p>
          <a:p>
            <a:pPr algn="ctr" rtl="1"/>
            <a:r>
              <a:rPr lang="fa-IR" sz="4800" b="1" dirty="0">
                <a:solidFill>
                  <a:srgbClr val="C00000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پیاده‌سازی</a:t>
            </a:r>
          </a:p>
        </p:txBody>
      </p:sp>
    </p:spTree>
    <p:extLst>
      <p:ext uri="{BB962C8B-B14F-4D97-AF65-F5344CB8AC3E}">
        <p14:creationId xmlns:p14="http://schemas.microsoft.com/office/powerpoint/2010/main" val="24282128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>
          <a:extLst>
            <a:ext uri="{FF2B5EF4-FFF2-40B4-BE49-F238E27FC236}">
              <a16:creationId xmlns:a16="http://schemas.microsoft.com/office/drawing/2014/main" id="{BA51B394-619F-47AE-4CF4-0A78EA2366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10;p17">
            <a:extLst>
              <a:ext uri="{FF2B5EF4-FFF2-40B4-BE49-F238E27FC236}">
                <a16:creationId xmlns:a16="http://schemas.microsoft.com/office/drawing/2014/main" id="{0AB3AB99-87AE-E743-D106-665F861D4B5B}"/>
              </a:ext>
            </a:extLst>
          </p:cNvPr>
          <p:cNvSpPr txBox="1">
            <a:spLocks/>
          </p:cNvSpPr>
          <p:nvPr/>
        </p:nvSpPr>
        <p:spPr>
          <a:xfrm>
            <a:off x="786150" y="61040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 rtl="1"/>
            <a:r>
              <a:rPr lang="fa-IR" sz="2800" dirty="0">
                <a:solidFill>
                  <a:srgbClr val="C00000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 ابزارها</a:t>
            </a:r>
          </a:p>
        </p:txBody>
      </p:sp>
      <p:sp>
        <p:nvSpPr>
          <p:cNvPr id="11" name="Google Shape;99;p15">
            <a:extLst>
              <a:ext uri="{FF2B5EF4-FFF2-40B4-BE49-F238E27FC236}">
                <a16:creationId xmlns:a16="http://schemas.microsoft.com/office/drawing/2014/main" id="{227254DA-31A8-F6A1-0885-3750800B0E99}"/>
              </a:ext>
            </a:extLst>
          </p:cNvPr>
          <p:cNvSpPr txBox="1">
            <a:spLocks/>
          </p:cNvSpPr>
          <p:nvPr/>
        </p:nvSpPr>
        <p:spPr>
          <a:xfrm>
            <a:off x="655" y="4749851"/>
            <a:ext cx="413001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00000000-1234-1234-1234-123412341234}" type="slidenum">
              <a:rPr lang="en" smtClean="0"/>
              <a:pPr/>
              <a:t>25</a:t>
            </a:fld>
            <a:endParaRPr lang="en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76569FA-C629-F9F1-3641-0DEAAD118D78}"/>
              </a:ext>
            </a:extLst>
          </p:cNvPr>
          <p:cNvGrpSpPr/>
          <p:nvPr/>
        </p:nvGrpSpPr>
        <p:grpSpPr>
          <a:xfrm>
            <a:off x="1935668" y="1487333"/>
            <a:ext cx="5272664" cy="3045767"/>
            <a:chOff x="2056343" y="1571134"/>
            <a:chExt cx="5272664" cy="304576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1406202-2504-A22F-2A79-ACB6941DCB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0794"/>
            <a:stretch/>
          </p:blipFill>
          <p:spPr>
            <a:xfrm>
              <a:off x="4041118" y="1573286"/>
              <a:ext cx="1307222" cy="1274596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5E1BB35-76CD-79BD-DDFC-A6BCD52088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4524" t="12974" r="63577" b="12229"/>
            <a:stretch/>
          </p:blipFill>
          <p:spPr>
            <a:xfrm>
              <a:off x="4017664" y="3188077"/>
              <a:ext cx="1354130" cy="1428824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1098F59A-AA01-CE9F-ADB8-3F6B9D1BB1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4734" t="9828" r="14734" b="9828"/>
            <a:stretch/>
          </p:blipFill>
          <p:spPr>
            <a:xfrm>
              <a:off x="6254662" y="3249636"/>
              <a:ext cx="859816" cy="1305872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4F2695AE-296B-B9F7-53BE-31CEAB553E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894" t="26739" r="72427" b="25527"/>
            <a:stretch/>
          </p:blipFill>
          <p:spPr>
            <a:xfrm>
              <a:off x="2056343" y="1571134"/>
              <a:ext cx="1266430" cy="1274598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B3042269-37D8-DC5F-5B0B-141C201416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29507" t="4192" r="32954" b="34472"/>
            <a:stretch/>
          </p:blipFill>
          <p:spPr>
            <a:xfrm>
              <a:off x="2056343" y="3176018"/>
              <a:ext cx="1266430" cy="1333602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976591F9-1CAD-E72E-2417-218010C880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29059" t="19887" r="29059" b="19887"/>
            <a:stretch/>
          </p:blipFill>
          <p:spPr>
            <a:xfrm>
              <a:off x="6040133" y="1571134"/>
              <a:ext cx="1288874" cy="1274598"/>
            </a:xfrm>
            <a:prstGeom prst="rect">
              <a:avLst/>
            </a:prstGeom>
          </p:spPr>
        </p:pic>
      </p:grpSp>
      <p:sp>
        <p:nvSpPr>
          <p:cNvPr id="2" name="Google Shape;111;p17">
            <a:extLst>
              <a:ext uri="{FF2B5EF4-FFF2-40B4-BE49-F238E27FC236}">
                <a16:creationId xmlns:a16="http://schemas.microsoft.com/office/drawing/2014/main" id="{0EE58D7A-F0D5-FEDC-DBF9-6415860EB05A}"/>
              </a:ext>
            </a:extLst>
          </p:cNvPr>
          <p:cNvSpPr txBox="1">
            <a:spLocks/>
          </p:cNvSpPr>
          <p:nvPr/>
        </p:nvSpPr>
        <p:spPr>
          <a:xfrm>
            <a:off x="786150" y="1231513"/>
            <a:ext cx="7571700" cy="3719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76200" indent="0" algn="just">
              <a:spcBef>
                <a:spcPts val="600"/>
              </a:spcBef>
              <a:buSzPts val="2400"/>
            </a:pPr>
            <a:endParaRPr lang="en-US" sz="1800" dirty="0">
              <a:latin typeface="IRANSans" panose="02040503050201020203" pitchFamily="18" charset="-78"/>
              <a:cs typeface="B Nazanin" panose="00000400000000000000" pitchFamily="2" charset="-78"/>
            </a:endParaRPr>
          </a:p>
          <a:p>
            <a:pPr marL="76200" indent="0" algn="just">
              <a:spcBef>
                <a:spcPts val="600"/>
              </a:spcBef>
              <a:buSzPts val="2400"/>
            </a:pPr>
            <a:endParaRPr lang="en-US" sz="1800" dirty="0">
              <a:latin typeface="IRANSans" panose="02040503050201020203" pitchFamily="18" charset="-78"/>
              <a:cs typeface="B Nazanin" panose="00000400000000000000" pitchFamily="2" charset="-78"/>
            </a:endParaRPr>
          </a:p>
          <a:p>
            <a:pPr marL="76200" indent="0" algn="just">
              <a:spcBef>
                <a:spcPts val="600"/>
              </a:spcBef>
              <a:buSzPts val="2400"/>
            </a:pPr>
            <a:endParaRPr lang="en-US" sz="1800" dirty="0">
              <a:latin typeface="IRANSans" panose="02040503050201020203" pitchFamily="18" charset="-78"/>
              <a:cs typeface="B Nazanin" panose="00000400000000000000" pitchFamily="2" charset="-78"/>
            </a:endParaRPr>
          </a:p>
          <a:p>
            <a:pPr marL="76200" indent="0" algn="just">
              <a:spcBef>
                <a:spcPts val="600"/>
              </a:spcBef>
              <a:buSzPts val="2400"/>
            </a:pPr>
            <a:endParaRPr lang="en-US" sz="1800" dirty="0">
              <a:latin typeface="IRANSans" panose="02040503050201020203" pitchFamily="18" charset="-78"/>
              <a:cs typeface="B Nazanin" panose="00000400000000000000" pitchFamily="2" charset="-78"/>
            </a:endParaRPr>
          </a:p>
          <a:p>
            <a:pPr marL="76200" indent="0" algn="just">
              <a:spcBef>
                <a:spcPts val="600"/>
              </a:spcBef>
              <a:buSzPts val="2400"/>
            </a:pPr>
            <a:r>
              <a:rPr lang="en-US" sz="1800" dirty="0">
                <a:latin typeface="IRANSans" panose="02040503050201020203" pitchFamily="18" charset="-78"/>
                <a:cs typeface="B Nazanin" panose="00000400000000000000" pitchFamily="2" charset="-78"/>
              </a:rPr>
              <a:t>               CoinGecko                Python                 Tableau</a:t>
            </a:r>
          </a:p>
          <a:p>
            <a:pPr marL="76200" indent="0" algn="just">
              <a:spcBef>
                <a:spcPts val="600"/>
              </a:spcBef>
              <a:buSzPts val="2400"/>
            </a:pPr>
            <a:endParaRPr lang="en-US" sz="1800" dirty="0">
              <a:latin typeface="IRANSans" panose="02040503050201020203" pitchFamily="18" charset="-78"/>
              <a:cs typeface="B Nazanin" panose="00000400000000000000" pitchFamily="2" charset="-78"/>
            </a:endParaRPr>
          </a:p>
          <a:p>
            <a:pPr marL="76200" indent="0" algn="just">
              <a:spcBef>
                <a:spcPts val="600"/>
              </a:spcBef>
              <a:buSzPts val="2400"/>
            </a:pPr>
            <a:endParaRPr lang="en-US" sz="1800" dirty="0">
              <a:latin typeface="IRANSans" panose="02040503050201020203" pitchFamily="18" charset="-78"/>
              <a:cs typeface="B Nazanin" panose="00000400000000000000" pitchFamily="2" charset="-78"/>
            </a:endParaRPr>
          </a:p>
          <a:p>
            <a:pPr marL="76200" indent="0" algn="just">
              <a:spcBef>
                <a:spcPts val="600"/>
              </a:spcBef>
              <a:buSzPts val="2400"/>
            </a:pPr>
            <a:endParaRPr lang="en-US" sz="1800" dirty="0">
              <a:latin typeface="IRANSans" panose="02040503050201020203" pitchFamily="18" charset="-78"/>
              <a:cs typeface="B Nazanin" panose="00000400000000000000" pitchFamily="2" charset="-78"/>
            </a:endParaRPr>
          </a:p>
          <a:p>
            <a:pPr marL="76200" indent="0" algn="just">
              <a:spcBef>
                <a:spcPts val="600"/>
              </a:spcBef>
              <a:buSzPts val="2400"/>
            </a:pPr>
            <a:endParaRPr lang="en-US" sz="1800" dirty="0">
              <a:latin typeface="IRANSans" panose="02040503050201020203" pitchFamily="18" charset="-78"/>
              <a:cs typeface="B Nazanin" panose="00000400000000000000" pitchFamily="2" charset="-78"/>
            </a:endParaRPr>
          </a:p>
          <a:p>
            <a:pPr marL="76200" indent="0" algn="just">
              <a:spcBef>
                <a:spcPts val="600"/>
              </a:spcBef>
              <a:buSzPts val="2400"/>
            </a:pPr>
            <a:r>
              <a:rPr lang="en-US" sz="1800" dirty="0">
                <a:latin typeface="IRANSans" panose="02040503050201020203" pitchFamily="18" charset="-78"/>
                <a:cs typeface="B Nazanin" panose="00000400000000000000" pitchFamily="2" charset="-78"/>
              </a:rPr>
              <a:t>            PyPortfolioOpt             Numpy                  Pandas</a:t>
            </a:r>
            <a:endParaRPr lang="fa-IR" sz="1800" dirty="0">
              <a:latin typeface="IRANSans" panose="02040503050201020203" pitchFamily="18" charset="-78"/>
              <a:cs typeface="B Nazanin" panose="00000400000000000000" pitchFamily="2" charset="-78"/>
            </a:endParaRPr>
          </a:p>
          <a:p>
            <a:pPr indent="-381000" algn="just" rtl="1">
              <a:spcBef>
                <a:spcPts val="600"/>
              </a:spcBef>
              <a:buSzPts val="2400"/>
              <a:buFont typeface="Source Sans Pro"/>
              <a:buChar char="◎"/>
            </a:pPr>
            <a:endParaRPr lang="fa-IR" sz="18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7881530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>
          <a:extLst>
            <a:ext uri="{FF2B5EF4-FFF2-40B4-BE49-F238E27FC236}">
              <a16:creationId xmlns:a16="http://schemas.microsoft.com/office/drawing/2014/main" id="{4E208FD6-D86B-CA2F-1DBC-EDBF079F7D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10;p17">
            <a:extLst>
              <a:ext uri="{FF2B5EF4-FFF2-40B4-BE49-F238E27FC236}">
                <a16:creationId xmlns:a16="http://schemas.microsoft.com/office/drawing/2014/main" id="{D229C5DC-15DB-DA87-AAE3-F75F23E05E4E}"/>
              </a:ext>
            </a:extLst>
          </p:cNvPr>
          <p:cNvSpPr txBox="1">
            <a:spLocks/>
          </p:cNvSpPr>
          <p:nvPr/>
        </p:nvSpPr>
        <p:spPr>
          <a:xfrm>
            <a:off x="786150" y="61040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 rtl="1"/>
            <a:r>
              <a:rPr lang="fa-IR" sz="2800" dirty="0">
                <a:solidFill>
                  <a:srgbClr val="C00000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 داده‌های ورودی</a:t>
            </a:r>
          </a:p>
        </p:txBody>
      </p:sp>
      <p:sp>
        <p:nvSpPr>
          <p:cNvPr id="11" name="Google Shape;99;p15">
            <a:extLst>
              <a:ext uri="{FF2B5EF4-FFF2-40B4-BE49-F238E27FC236}">
                <a16:creationId xmlns:a16="http://schemas.microsoft.com/office/drawing/2014/main" id="{555F1963-B4EC-03D7-EC0F-6A73D479D333}"/>
              </a:ext>
            </a:extLst>
          </p:cNvPr>
          <p:cNvSpPr txBox="1">
            <a:spLocks/>
          </p:cNvSpPr>
          <p:nvPr/>
        </p:nvSpPr>
        <p:spPr>
          <a:xfrm>
            <a:off x="655" y="4749851"/>
            <a:ext cx="413001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00000000-1234-1234-1234-123412341234}" type="slidenum">
              <a:rPr lang="en" smtClean="0"/>
              <a:pPr/>
              <a:t>26</a:t>
            </a:fld>
            <a:endParaRPr lang="e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1855372-777C-21EE-2832-88C2FDFF40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2127" y="1590696"/>
            <a:ext cx="5579745" cy="13620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0D095E5-070C-DAF5-2AF4-5DA723F227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2128" y="3297374"/>
            <a:ext cx="5579745" cy="1385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4148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>
          <a:extLst>
            <a:ext uri="{FF2B5EF4-FFF2-40B4-BE49-F238E27FC236}">
              <a16:creationId xmlns:a16="http://schemas.microsoft.com/office/drawing/2014/main" id="{1BF2EBD2-E1F8-04DB-B4B3-81AF69F4D2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10;p17">
            <a:extLst>
              <a:ext uri="{FF2B5EF4-FFF2-40B4-BE49-F238E27FC236}">
                <a16:creationId xmlns:a16="http://schemas.microsoft.com/office/drawing/2014/main" id="{21530BE1-FA24-F23B-0F0D-18201C9B2C98}"/>
              </a:ext>
            </a:extLst>
          </p:cNvPr>
          <p:cNvSpPr txBox="1">
            <a:spLocks/>
          </p:cNvSpPr>
          <p:nvPr/>
        </p:nvSpPr>
        <p:spPr>
          <a:xfrm>
            <a:off x="786150" y="61040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 rtl="1"/>
            <a:r>
              <a:rPr lang="fa-IR" sz="2800" dirty="0">
                <a:solidFill>
                  <a:srgbClr val="C00000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 داده‌های خروجی</a:t>
            </a:r>
          </a:p>
        </p:txBody>
      </p:sp>
      <p:sp>
        <p:nvSpPr>
          <p:cNvPr id="11" name="Google Shape;99;p15">
            <a:extLst>
              <a:ext uri="{FF2B5EF4-FFF2-40B4-BE49-F238E27FC236}">
                <a16:creationId xmlns:a16="http://schemas.microsoft.com/office/drawing/2014/main" id="{28AF780B-28D6-631E-735A-E80E7DB90AE1}"/>
              </a:ext>
            </a:extLst>
          </p:cNvPr>
          <p:cNvSpPr txBox="1">
            <a:spLocks/>
          </p:cNvSpPr>
          <p:nvPr/>
        </p:nvSpPr>
        <p:spPr>
          <a:xfrm>
            <a:off x="655" y="4749851"/>
            <a:ext cx="413001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00000000-1234-1234-1234-123412341234}" type="slidenum">
              <a:rPr lang="en" smtClean="0"/>
              <a:pPr/>
              <a:t>27</a:t>
            </a:fld>
            <a:endParaRPr lang="en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7FC4C8A-3C19-4221-4D1F-922BE8B4E71A}"/>
              </a:ext>
            </a:extLst>
          </p:cNvPr>
          <p:cNvGrpSpPr/>
          <p:nvPr/>
        </p:nvGrpSpPr>
        <p:grpSpPr>
          <a:xfrm>
            <a:off x="496312" y="2005271"/>
            <a:ext cx="8151375" cy="2035463"/>
            <a:chOff x="561100" y="1997651"/>
            <a:chExt cx="8151375" cy="203546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64275CE-7F99-7FE9-4E3B-310CDAE072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1100" y="2159807"/>
              <a:ext cx="1313386" cy="1711154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F573B76-D130-4E0D-BBA8-6CF99E47E49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07743" y="1997651"/>
              <a:ext cx="6604732" cy="20354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757800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69;p23">
            <a:extLst>
              <a:ext uri="{FF2B5EF4-FFF2-40B4-BE49-F238E27FC236}">
                <a16:creationId xmlns:a16="http://schemas.microsoft.com/office/drawing/2014/main" id="{8A8F0727-EB88-4F9A-A745-BB82009AB63F}"/>
              </a:ext>
            </a:extLst>
          </p:cNvPr>
          <p:cNvSpPr/>
          <p:nvPr/>
        </p:nvSpPr>
        <p:spPr>
          <a:xfrm>
            <a:off x="2830286" y="813858"/>
            <a:ext cx="3483428" cy="3515784"/>
          </a:xfrm>
          <a:prstGeom prst="ellipse">
            <a:avLst/>
          </a:prstGeom>
          <a:noFill/>
          <a:ln w="38100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" name="Google Shape;97;p15">
            <a:extLst>
              <a:ext uri="{FF2B5EF4-FFF2-40B4-BE49-F238E27FC236}">
                <a16:creationId xmlns:a16="http://schemas.microsoft.com/office/drawing/2014/main" id="{0086F9DE-3883-48F0-9502-F07D154EFE11}"/>
              </a:ext>
            </a:extLst>
          </p:cNvPr>
          <p:cNvSpPr txBox="1">
            <a:spLocks/>
          </p:cNvSpPr>
          <p:nvPr/>
        </p:nvSpPr>
        <p:spPr>
          <a:xfrm>
            <a:off x="1655700" y="1991850"/>
            <a:ext cx="58326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 rtl="1">
              <a:lnSpc>
                <a:spcPct val="150000"/>
              </a:lnSpc>
            </a:pPr>
            <a:r>
              <a:rPr lang="fa-IR" sz="2800" b="1" dirty="0">
                <a:latin typeface="IRANSans" panose="02040503050201020203" pitchFamily="18" charset="-78"/>
                <a:cs typeface="IRANSans" panose="02040503050201020203" pitchFamily="18" charset="-78"/>
              </a:rPr>
              <a:t>بخش پنج</a:t>
            </a:r>
          </a:p>
          <a:p>
            <a:pPr algn="ctr" rtl="1"/>
            <a:r>
              <a:rPr lang="fa-IR" sz="4800" b="1" dirty="0">
                <a:solidFill>
                  <a:srgbClr val="C00000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نتایج</a:t>
            </a:r>
          </a:p>
        </p:txBody>
      </p:sp>
    </p:spTree>
    <p:extLst>
      <p:ext uri="{BB962C8B-B14F-4D97-AF65-F5344CB8AC3E}">
        <p14:creationId xmlns:p14="http://schemas.microsoft.com/office/powerpoint/2010/main" val="6724536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>
          <a:extLst>
            <a:ext uri="{FF2B5EF4-FFF2-40B4-BE49-F238E27FC236}">
              <a16:creationId xmlns:a16="http://schemas.microsoft.com/office/drawing/2014/main" id="{F10E7504-D67A-004C-32A8-D1C65293CB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10;p17">
            <a:extLst>
              <a:ext uri="{FF2B5EF4-FFF2-40B4-BE49-F238E27FC236}">
                <a16:creationId xmlns:a16="http://schemas.microsoft.com/office/drawing/2014/main" id="{78871381-EF8B-CEAD-0779-005C46E04803}"/>
              </a:ext>
            </a:extLst>
          </p:cNvPr>
          <p:cNvSpPr txBox="1">
            <a:spLocks/>
          </p:cNvSpPr>
          <p:nvPr/>
        </p:nvSpPr>
        <p:spPr>
          <a:xfrm>
            <a:off x="786150" y="61040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 rtl="1"/>
            <a:r>
              <a:rPr lang="fa-IR" sz="2800" dirty="0">
                <a:solidFill>
                  <a:srgbClr val="C00000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 نتایج خوشه‌بندی انتشار وابستگی</a:t>
            </a:r>
          </a:p>
        </p:txBody>
      </p:sp>
      <p:sp>
        <p:nvSpPr>
          <p:cNvPr id="11" name="Google Shape;99;p15">
            <a:extLst>
              <a:ext uri="{FF2B5EF4-FFF2-40B4-BE49-F238E27FC236}">
                <a16:creationId xmlns:a16="http://schemas.microsoft.com/office/drawing/2014/main" id="{D787911C-B9F3-8710-8E23-22763BC1FBAF}"/>
              </a:ext>
            </a:extLst>
          </p:cNvPr>
          <p:cNvSpPr txBox="1">
            <a:spLocks/>
          </p:cNvSpPr>
          <p:nvPr/>
        </p:nvSpPr>
        <p:spPr>
          <a:xfrm>
            <a:off x="655" y="4749851"/>
            <a:ext cx="413001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00000000-1234-1234-1234-123412341234}" type="slidenum">
              <a:rPr lang="en" smtClean="0"/>
              <a:pPr/>
              <a:t>29</a:t>
            </a:fld>
            <a:endParaRPr lang="e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C0CED59-7205-4E98-E54A-5B04F822CB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376" y="1809058"/>
            <a:ext cx="4172624" cy="244934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36F61F2-257C-59C7-232D-915ECA2F22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809058"/>
            <a:ext cx="4172624" cy="2473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2316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668300" y="25717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600" dirty="0">
                <a:solidFill>
                  <a:srgbClr val="1878C6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دانشگاه خواجه‌نصیرالدین طوسی</a:t>
            </a:r>
            <a:br>
              <a:rPr lang="fa-IR" sz="1600" b="0" dirty="0">
                <a:solidFill>
                  <a:srgbClr val="1878C6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</a:br>
            <a:r>
              <a:rPr lang="fa-IR" sz="1600" b="0" dirty="0">
                <a:solidFill>
                  <a:srgbClr val="1878C6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پایان‌نامه‌ی کارشناسی ارشد</a:t>
            </a:r>
            <a:br>
              <a:rPr lang="fa-IR" sz="1600" b="0" dirty="0">
                <a:solidFill>
                  <a:schemeClr val="accent1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</a:br>
            <a:br>
              <a:rPr lang="fa-IR" sz="1600" b="0" dirty="0">
                <a:solidFill>
                  <a:schemeClr val="accent1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</a:br>
            <a:r>
              <a:rPr lang="fa-IR" sz="1600" dirty="0">
                <a:solidFill>
                  <a:srgbClr val="C00000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رشته‌ی مهندسی صنایع</a:t>
            </a:r>
            <a:br>
              <a:rPr lang="fa-IR" sz="1600" b="0" dirty="0">
                <a:solidFill>
                  <a:srgbClr val="C00000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</a:br>
            <a:r>
              <a:rPr lang="fa-IR" sz="1600" b="0" dirty="0">
                <a:solidFill>
                  <a:srgbClr val="C00000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گرایش مهندسی مالی</a:t>
            </a:r>
            <a:br>
              <a:rPr lang="fa-IR" sz="1600" b="0" dirty="0">
                <a:solidFill>
                  <a:srgbClr val="C00000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</a:br>
            <a:br>
              <a:rPr lang="fa-IR" sz="1600" b="0" dirty="0">
                <a:solidFill>
                  <a:schemeClr val="accent1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</a:br>
            <a:r>
              <a:rPr lang="fa-IR" sz="1600" b="0" dirty="0">
                <a:solidFill>
                  <a:schemeClr val="accent1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ت</a:t>
            </a:r>
            <a:r>
              <a:rPr lang="fa-IR" sz="1600" b="0" dirty="0">
                <a:solidFill>
                  <a:srgbClr val="1878C6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یرماه ۱۴۰۳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C3B4B9-AEA7-4D3A-BBCD-4C29C904FF4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alphaModFix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3431"/>
          <a:stretch/>
        </p:blipFill>
        <p:spPr bwMode="auto">
          <a:xfrm>
            <a:off x="3921433" y="752820"/>
            <a:ext cx="1301134" cy="999780"/>
          </a:xfrm>
          <a:prstGeom prst="rect">
            <a:avLst/>
          </a:prstGeom>
          <a:noFill/>
          <a:ln>
            <a:noFill/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28685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>
          <a:extLst>
            <a:ext uri="{FF2B5EF4-FFF2-40B4-BE49-F238E27FC236}">
              <a16:creationId xmlns:a16="http://schemas.microsoft.com/office/drawing/2014/main" id="{E0039E5E-2A63-0E46-8A26-B259127F09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10;p17">
            <a:extLst>
              <a:ext uri="{FF2B5EF4-FFF2-40B4-BE49-F238E27FC236}">
                <a16:creationId xmlns:a16="http://schemas.microsoft.com/office/drawing/2014/main" id="{14372DAE-DBA7-C46D-4FF3-BA4476FCF41C}"/>
              </a:ext>
            </a:extLst>
          </p:cNvPr>
          <p:cNvSpPr txBox="1">
            <a:spLocks/>
          </p:cNvSpPr>
          <p:nvPr/>
        </p:nvSpPr>
        <p:spPr>
          <a:xfrm>
            <a:off x="786150" y="61040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 rtl="1"/>
            <a:r>
              <a:rPr lang="fa-IR" sz="2800" dirty="0">
                <a:solidFill>
                  <a:srgbClr val="C00000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 نتایج خوشه‌بندی </a:t>
            </a:r>
            <a:r>
              <a:rPr lang="en-US" sz="2800" dirty="0">
                <a:solidFill>
                  <a:srgbClr val="C00000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K-Means</a:t>
            </a:r>
            <a:endParaRPr lang="fa-IR" sz="2800" dirty="0">
              <a:solidFill>
                <a:srgbClr val="C00000"/>
              </a:solidFill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  <p:sp>
        <p:nvSpPr>
          <p:cNvPr id="11" name="Google Shape;99;p15">
            <a:extLst>
              <a:ext uri="{FF2B5EF4-FFF2-40B4-BE49-F238E27FC236}">
                <a16:creationId xmlns:a16="http://schemas.microsoft.com/office/drawing/2014/main" id="{43BDA587-4805-D65E-F583-E52FE4FE9738}"/>
              </a:ext>
            </a:extLst>
          </p:cNvPr>
          <p:cNvSpPr txBox="1">
            <a:spLocks/>
          </p:cNvSpPr>
          <p:nvPr/>
        </p:nvSpPr>
        <p:spPr>
          <a:xfrm>
            <a:off x="655" y="4749851"/>
            <a:ext cx="413001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00000000-1234-1234-1234-123412341234}" type="slidenum">
              <a:rPr lang="en" smtClean="0"/>
              <a:pPr/>
              <a:t>30</a:t>
            </a:fld>
            <a:endParaRPr lang="e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F731256-BA84-2D8C-770E-08653F1A66C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25807" y="1809058"/>
            <a:ext cx="4119762" cy="244934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A390FA-3AF4-8A49-DF3C-C016CC6D6A7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574633" y="1809058"/>
            <a:ext cx="4167357" cy="2473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0644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>
          <a:extLst>
            <a:ext uri="{FF2B5EF4-FFF2-40B4-BE49-F238E27FC236}">
              <a16:creationId xmlns:a16="http://schemas.microsoft.com/office/drawing/2014/main" id="{52D6C38E-C1CD-03A9-F025-85B1484EC5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10;p17">
            <a:extLst>
              <a:ext uri="{FF2B5EF4-FFF2-40B4-BE49-F238E27FC236}">
                <a16:creationId xmlns:a16="http://schemas.microsoft.com/office/drawing/2014/main" id="{40DD710D-00B2-A8CE-8D1C-A957DF891FF7}"/>
              </a:ext>
            </a:extLst>
          </p:cNvPr>
          <p:cNvSpPr txBox="1">
            <a:spLocks/>
          </p:cNvSpPr>
          <p:nvPr/>
        </p:nvSpPr>
        <p:spPr>
          <a:xfrm>
            <a:off x="786150" y="61040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 rtl="1"/>
            <a:r>
              <a:rPr lang="fa-IR" sz="2800" dirty="0">
                <a:solidFill>
                  <a:srgbClr val="C00000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 نتایج خوشه‌بندی </a:t>
            </a:r>
            <a:r>
              <a:rPr lang="en-US" sz="2800" dirty="0">
                <a:solidFill>
                  <a:srgbClr val="C00000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K-Medoids</a:t>
            </a:r>
            <a:endParaRPr lang="fa-IR" sz="2800" dirty="0">
              <a:solidFill>
                <a:srgbClr val="C00000"/>
              </a:solidFill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  <p:sp>
        <p:nvSpPr>
          <p:cNvPr id="11" name="Google Shape;99;p15">
            <a:extLst>
              <a:ext uri="{FF2B5EF4-FFF2-40B4-BE49-F238E27FC236}">
                <a16:creationId xmlns:a16="http://schemas.microsoft.com/office/drawing/2014/main" id="{FC3B45CD-CBE9-CFE3-69BB-8911952A8C49}"/>
              </a:ext>
            </a:extLst>
          </p:cNvPr>
          <p:cNvSpPr txBox="1">
            <a:spLocks/>
          </p:cNvSpPr>
          <p:nvPr/>
        </p:nvSpPr>
        <p:spPr>
          <a:xfrm>
            <a:off x="655" y="4749851"/>
            <a:ext cx="413001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00000000-1234-1234-1234-123412341234}" type="slidenum">
              <a:rPr lang="en" smtClean="0"/>
              <a:pPr/>
              <a:t>31</a:t>
            </a:fld>
            <a:endParaRPr lang="e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D61007C-3D74-BE74-FACE-BD90D572453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29587" y="1809058"/>
            <a:ext cx="4112202" cy="244934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9CB7D4B-DE47-8A3D-7DB2-7A11A0EDA5B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572000" y="1812056"/>
            <a:ext cx="4172624" cy="2467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1113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>
          <a:extLst>
            <a:ext uri="{FF2B5EF4-FFF2-40B4-BE49-F238E27FC236}">
              <a16:creationId xmlns:a16="http://schemas.microsoft.com/office/drawing/2014/main" id="{DF11A6C1-6CAF-F1DE-8DD2-08E00C9DD2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10;p17">
            <a:extLst>
              <a:ext uri="{FF2B5EF4-FFF2-40B4-BE49-F238E27FC236}">
                <a16:creationId xmlns:a16="http://schemas.microsoft.com/office/drawing/2014/main" id="{05A0C61B-5CEB-8456-352E-AF183EF375CA}"/>
              </a:ext>
            </a:extLst>
          </p:cNvPr>
          <p:cNvSpPr txBox="1">
            <a:spLocks/>
          </p:cNvSpPr>
          <p:nvPr/>
        </p:nvSpPr>
        <p:spPr>
          <a:xfrm>
            <a:off x="786150" y="61040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 rtl="1"/>
            <a:r>
              <a:rPr lang="fa-IR" sz="2800" dirty="0">
                <a:solidFill>
                  <a:srgbClr val="C00000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 نتایج انتخاب سبد هم‌وزن</a:t>
            </a:r>
          </a:p>
        </p:txBody>
      </p:sp>
      <p:sp>
        <p:nvSpPr>
          <p:cNvPr id="11" name="Google Shape;99;p15">
            <a:extLst>
              <a:ext uri="{FF2B5EF4-FFF2-40B4-BE49-F238E27FC236}">
                <a16:creationId xmlns:a16="http://schemas.microsoft.com/office/drawing/2014/main" id="{C681B8C4-840A-EC7B-E8F5-18685744CC95}"/>
              </a:ext>
            </a:extLst>
          </p:cNvPr>
          <p:cNvSpPr txBox="1">
            <a:spLocks/>
          </p:cNvSpPr>
          <p:nvPr/>
        </p:nvSpPr>
        <p:spPr>
          <a:xfrm>
            <a:off x="655" y="4749851"/>
            <a:ext cx="413001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00000000-1234-1234-1234-123412341234}" type="slidenum">
              <a:rPr lang="en" smtClean="0"/>
              <a:pPr/>
              <a:t>32</a:t>
            </a:fld>
            <a:endParaRPr lang="e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97A0ED8-C5AC-0416-E93E-A40B521F7C3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14384" y="1809058"/>
            <a:ext cx="4142607" cy="244934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4BE50C8-6073-E24B-9ECA-D0E39020358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578463" y="1809058"/>
            <a:ext cx="4159697" cy="2473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1224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>
          <a:extLst>
            <a:ext uri="{FF2B5EF4-FFF2-40B4-BE49-F238E27FC236}">
              <a16:creationId xmlns:a16="http://schemas.microsoft.com/office/drawing/2014/main" id="{11C558DC-C928-F888-26ED-A73D46623C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10;p17">
            <a:extLst>
              <a:ext uri="{FF2B5EF4-FFF2-40B4-BE49-F238E27FC236}">
                <a16:creationId xmlns:a16="http://schemas.microsoft.com/office/drawing/2014/main" id="{50542B2B-83BC-0A02-86DB-270B16451FE3}"/>
              </a:ext>
            </a:extLst>
          </p:cNvPr>
          <p:cNvSpPr txBox="1">
            <a:spLocks/>
          </p:cNvSpPr>
          <p:nvPr/>
        </p:nvSpPr>
        <p:spPr>
          <a:xfrm>
            <a:off x="786150" y="61040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 rtl="1"/>
            <a:r>
              <a:rPr lang="fa-IR" sz="2800" dirty="0">
                <a:solidFill>
                  <a:srgbClr val="C00000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 نتایج انتخاب سبد میانگین-واریانس</a:t>
            </a:r>
          </a:p>
        </p:txBody>
      </p:sp>
      <p:sp>
        <p:nvSpPr>
          <p:cNvPr id="11" name="Google Shape;99;p15">
            <a:extLst>
              <a:ext uri="{FF2B5EF4-FFF2-40B4-BE49-F238E27FC236}">
                <a16:creationId xmlns:a16="http://schemas.microsoft.com/office/drawing/2014/main" id="{DAA5EBBA-0AD0-24C6-D6C4-34C58A0CB14F}"/>
              </a:ext>
            </a:extLst>
          </p:cNvPr>
          <p:cNvSpPr txBox="1">
            <a:spLocks/>
          </p:cNvSpPr>
          <p:nvPr/>
        </p:nvSpPr>
        <p:spPr>
          <a:xfrm>
            <a:off x="655" y="4749851"/>
            <a:ext cx="413001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00000000-1234-1234-1234-123412341234}" type="slidenum">
              <a:rPr lang="en" smtClean="0"/>
              <a:pPr/>
              <a:t>33</a:t>
            </a:fld>
            <a:endParaRPr lang="e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C369F4F-3485-3D99-C9F0-536BB4EA334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25806" y="1809058"/>
            <a:ext cx="4119762" cy="244934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6368447-3913-851D-DFC7-6DA885D0ACE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578463" y="1809058"/>
            <a:ext cx="4159697" cy="2473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174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>
          <a:extLst>
            <a:ext uri="{FF2B5EF4-FFF2-40B4-BE49-F238E27FC236}">
              <a16:creationId xmlns:a16="http://schemas.microsoft.com/office/drawing/2014/main" id="{A5D9917B-21B7-6942-1FB5-8E778F04EE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10;p17">
            <a:extLst>
              <a:ext uri="{FF2B5EF4-FFF2-40B4-BE49-F238E27FC236}">
                <a16:creationId xmlns:a16="http://schemas.microsoft.com/office/drawing/2014/main" id="{7888C97C-7033-63A3-46D9-592D80B20308}"/>
              </a:ext>
            </a:extLst>
          </p:cNvPr>
          <p:cNvSpPr txBox="1">
            <a:spLocks/>
          </p:cNvSpPr>
          <p:nvPr/>
        </p:nvSpPr>
        <p:spPr>
          <a:xfrm>
            <a:off x="786150" y="61040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 rtl="1"/>
            <a:r>
              <a:rPr lang="fa-IR" sz="2800" dirty="0">
                <a:solidFill>
                  <a:srgbClr val="C00000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 نتایج انتخاب سبد میانگین-</a:t>
            </a:r>
            <a:r>
              <a:rPr lang="en-US" sz="2800" dirty="0">
                <a:solidFill>
                  <a:srgbClr val="C00000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CVaR</a:t>
            </a:r>
            <a:endParaRPr lang="fa-IR" sz="2800" dirty="0">
              <a:solidFill>
                <a:srgbClr val="C00000"/>
              </a:solidFill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  <p:sp>
        <p:nvSpPr>
          <p:cNvPr id="11" name="Google Shape;99;p15">
            <a:extLst>
              <a:ext uri="{FF2B5EF4-FFF2-40B4-BE49-F238E27FC236}">
                <a16:creationId xmlns:a16="http://schemas.microsoft.com/office/drawing/2014/main" id="{0EA36478-FDD2-60D4-BD09-43874BBE1A71}"/>
              </a:ext>
            </a:extLst>
          </p:cNvPr>
          <p:cNvSpPr txBox="1">
            <a:spLocks/>
          </p:cNvSpPr>
          <p:nvPr/>
        </p:nvSpPr>
        <p:spPr>
          <a:xfrm>
            <a:off x="655" y="4749851"/>
            <a:ext cx="413001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00000000-1234-1234-1234-123412341234}" type="slidenum">
              <a:rPr lang="en" smtClean="0"/>
              <a:pPr/>
              <a:t>34</a:t>
            </a:fld>
            <a:endParaRPr lang="e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07C3D88-4729-296A-933F-823484EA441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33352" y="1809058"/>
            <a:ext cx="4104671" cy="244934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023D471-4D4D-E216-7B05-6AEBBCBE943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578463" y="1809058"/>
            <a:ext cx="4159697" cy="2473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379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>
          <a:extLst>
            <a:ext uri="{FF2B5EF4-FFF2-40B4-BE49-F238E27FC236}">
              <a16:creationId xmlns:a16="http://schemas.microsoft.com/office/drawing/2014/main" id="{4C107FE9-5776-1620-EC0A-5BA531618D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10;p17">
            <a:extLst>
              <a:ext uri="{FF2B5EF4-FFF2-40B4-BE49-F238E27FC236}">
                <a16:creationId xmlns:a16="http://schemas.microsoft.com/office/drawing/2014/main" id="{0A842192-1DE7-D73C-7B90-EC8A3832982A}"/>
              </a:ext>
            </a:extLst>
          </p:cNvPr>
          <p:cNvSpPr txBox="1">
            <a:spLocks/>
          </p:cNvSpPr>
          <p:nvPr/>
        </p:nvSpPr>
        <p:spPr>
          <a:xfrm>
            <a:off x="786150" y="61040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 rtl="1"/>
            <a:r>
              <a:rPr lang="fa-IR" sz="2800" dirty="0">
                <a:solidFill>
                  <a:srgbClr val="C00000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 نتایج انتخاب سبد </a:t>
            </a:r>
            <a:r>
              <a:rPr lang="en-US" sz="2800" dirty="0">
                <a:solidFill>
                  <a:srgbClr val="C00000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HRP</a:t>
            </a:r>
            <a:endParaRPr lang="fa-IR" sz="2800" dirty="0">
              <a:solidFill>
                <a:srgbClr val="C00000"/>
              </a:solidFill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  <p:sp>
        <p:nvSpPr>
          <p:cNvPr id="11" name="Google Shape;99;p15">
            <a:extLst>
              <a:ext uri="{FF2B5EF4-FFF2-40B4-BE49-F238E27FC236}">
                <a16:creationId xmlns:a16="http://schemas.microsoft.com/office/drawing/2014/main" id="{A70DEFB4-1520-92CD-FDC9-12683F783A39}"/>
              </a:ext>
            </a:extLst>
          </p:cNvPr>
          <p:cNvSpPr txBox="1">
            <a:spLocks/>
          </p:cNvSpPr>
          <p:nvPr/>
        </p:nvSpPr>
        <p:spPr>
          <a:xfrm>
            <a:off x="655" y="4749851"/>
            <a:ext cx="413001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00000000-1234-1234-1234-123412341234}" type="slidenum">
              <a:rPr lang="en" smtClean="0"/>
              <a:pPr/>
              <a:t>35</a:t>
            </a:fld>
            <a:endParaRPr lang="e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A79B759-77B8-26BD-502C-1545EB4BDB3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33352" y="1809058"/>
            <a:ext cx="4104671" cy="244934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546ACC5-884D-BE6F-CF8D-EC2018366F0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597405" y="1809058"/>
            <a:ext cx="4121813" cy="2473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8443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>
          <a:extLst>
            <a:ext uri="{FF2B5EF4-FFF2-40B4-BE49-F238E27FC236}">
              <a16:creationId xmlns:a16="http://schemas.microsoft.com/office/drawing/2014/main" id="{18F1A524-9AAA-CF39-1A4D-6A4E81CC4B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10;p17">
            <a:extLst>
              <a:ext uri="{FF2B5EF4-FFF2-40B4-BE49-F238E27FC236}">
                <a16:creationId xmlns:a16="http://schemas.microsoft.com/office/drawing/2014/main" id="{C1ED24CA-B138-9F01-D5F5-60DAEF25DB29}"/>
              </a:ext>
            </a:extLst>
          </p:cNvPr>
          <p:cNvSpPr txBox="1">
            <a:spLocks/>
          </p:cNvSpPr>
          <p:nvPr/>
        </p:nvSpPr>
        <p:spPr>
          <a:xfrm>
            <a:off x="786150" y="61040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 rtl="1"/>
            <a:r>
              <a:rPr lang="fa-IR" sz="2800" dirty="0">
                <a:solidFill>
                  <a:srgbClr val="C00000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 نتایج انتخاب سبد </a:t>
            </a:r>
            <a:r>
              <a:rPr lang="en-US" sz="2800" dirty="0">
                <a:solidFill>
                  <a:srgbClr val="C00000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Sparse</a:t>
            </a:r>
            <a:endParaRPr lang="fa-IR" sz="2800" dirty="0">
              <a:solidFill>
                <a:srgbClr val="C00000"/>
              </a:solidFill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  <p:sp>
        <p:nvSpPr>
          <p:cNvPr id="11" name="Google Shape;99;p15">
            <a:extLst>
              <a:ext uri="{FF2B5EF4-FFF2-40B4-BE49-F238E27FC236}">
                <a16:creationId xmlns:a16="http://schemas.microsoft.com/office/drawing/2014/main" id="{9DF10438-F804-C55B-7A02-77D6CC735FD1}"/>
              </a:ext>
            </a:extLst>
          </p:cNvPr>
          <p:cNvSpPr txBox="1">
            <a:spLocks/>
          </p:cNvSpPr>
          <p:nvPr/>
        </p:nvSpPr>
        <p:spPr>
          <a:xfrm>
            <a:off x="655" y="4749851"/>
            <a:ext cx="413001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00000000-1234-1234-1234-123412341234}" type="slidenum">
              <a:rPr lang="en" smtClean="0"/>
              <a:pPr/>
              <a:t>36</a:t>
            </a:fld>
            <a:endParaRPr lang="e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1F5110F-DB3E-F362-58A7-788FB596D36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25806" y="1809058"/>
            <a:ext cx="4119762" cy="244934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0E64B34-88A5-5F8A-209D-CA13F33ED2E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578463" y="1815877"/>
            <a:ext cx="4159697" cy="2459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9792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>
          <a:extLst>
            <a:ext uri="{FF2B5EF4-FFF2-40B4-BE49-F238E27FC236}">
              <a16:creationId xmlns:a16="http://schemas.microsoft.com/office/drawing/2014/main" id="{4C2AE9EF-7B1B-3615-6C92-485C08D336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10;p17">
            <a:extLst>
              <a:ext uri="{FF2B5EF4-FFF2-40B4-BE49-F238E27FC236}">
                <a16:creationId xmlns:a16="http://schemas.microsoft.com/office/drawing/2014/main" id="{08580F69-6E0D-ED64-B084-14D7DBA4A64D}"/>
              </a:ext>
            </a:extLst>
          </p:cNvPr>
          <p:cNvSpPr txBox="1">
            <a:spLocks/>
          </p:cNvSpPr>
          <p:nvPr/>
        </p:nvSpPr>
        <p:spPr>
          <a:xfrm>
            <a:off x="786150" y="61040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 rtl="1"/>
            <a:r>
              <a:rPr lang="fa-IR" sz="2800" dirty="0">
                <a:solidFill>
                  <a:srgbClr val="C00000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 نتایج مربوط به حذف نقاط مغلوب</a:t>
            </a:r>
          </a:p>
        </p:txBody>
      </p:sp>
      <p:sp>
        <p:nvSpPr>
          <p:cNvPr id="11" name="Google Shape;99;p15">
            <a:extLst>
              <a:ext uri="{FF2B5EF4-FFF2-40B4-BE49-F238E27FC236}">
                <a16:creationId xmlns:a16="http://schemas.microsoft.com/office/drawing/2014/main" id="{5078DC02-ABB9-3CCC-9689-C02CCFEED71A}"/>
              </a:ext>
            </a:extLst>
          </p:cNvPr>
          <p:cNvSpPr txBox="1">
            <a:spLocks/>
          </p:cNvSpPr>
          <p:nvPr/>
        </p:nvSpPr>
        <p:spPr>
          <a:xfrm>
            <a:off x="655" y="4749851"/>
            <a:ext cx="413001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00000000-1234-1234-1234-123412341234}" type="slidenum">
              <a:rPr lang="en" smtClean="0"/>
              <a:pPr/>
              <a:t>37</a:t>
            </a:fld>
            <a:endParaRPr lang="e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A6F027-1812-6C2A-64B3-89D8BE2774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2127" y="1313000"/>
            <a:ext cx="5579745" cy="3307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6434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>
          <a:extLst>
            <a:ext uri="{FF2B5EF4-FFF2-40B4-BE49-F238E27FC236}">
              <a16:creationId xmlns:a16="http://schemas.microsoft.com/office/drawing/2014/main" id="{19F66D0F-51FF-D2F7-0FDB-88A2A58D19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10;p17">
            <a:extLst>
              <a:ext uri="{FF2B5EF4-FFF2-40B4-BE49-F238E27FC236}">
                <a16:creationId xmlns:a16="http://schemas.microsoft.com/office/drawing/2014/main" id="{F043DBC9-918E-787D-C82A-6776B193FE01}"/>
              </a:ext>
            </a:extLst>
          </p:cNvPr>
          <p:cNvSpPr txBox="1">
            <a:spLocks/>
          </p:cNvSpPr>
          <p:nvPr/>
        </p:nvSpPr>
        <p:spPr>
          <a:xfrm>
            <a:off x="786150" y="61040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 rtl="1"/>
            <a:r>
              <a:rPr lang="fa-IR" sz="2800" dirty="0">
                <a:solidFill>
                  <a:srgbClr val="C00000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 نتایج انتخاب سبد </a:t>
            </a:r>
            <a:r>
              <a:rPr lang="en-US" sz="2800" dirty="0">
                <a:solidFill>
                  <a:srgbClr val="C00000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Sparse</a:t>
            </a:r>
            <a:endParaRPr lang="fa-IR" sz="2800" dirty="0">
              <a:solidFill>
                <a:srgbClr val="C00000"/>
              </a:solidFill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  <p:sp>
        <p:nvSpPr>
          <p:cNvPr id="11" name="Google Shape;99;p15">
            <a:extLst>
              <a:ext uri="{FF2B5EF4-FFF2-40B4-BE49-F238E27FC236}">
                <a16:creationId xmlns:a16="http://schemas.microsoft.com/office/drawing/2014/main" id="{C564BB9C-DCB2-1892-4EB4-5CBA94DE1664}"/>
              </a:ext>
            </a:extLst>
          </p:cNvPr>
          <p:cNvSpPr txBox="1">
            <a:spLocks/>
          </p:cNvSpPr>
          <p:nvPr/>
        </p:nvSpPr>
        <p:spPr>
          <a:xfrm>
            <a:off x="655" y="4749851"/>
            <a:ext cx="413001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00000000-1234-1234-1234-123412341234}" type="slidenum">
              <a:rPr lang="en" smtClean="0"/>
              <a:pPr/>
              <a:t>38</a:t>
            </a:fld>
            <a:endParaRPr lang="e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6E9CEC3-6ABD-3E30-10CC-E7FB0E79FA1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29586" y="1809058"/>
            <a:ext cx="4112202" cy="244934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410A154-8479-B97B-FDA0-8DF6C599EAC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589933" y="1815877"/>
            <a:ext cx="4136757" cy="2459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3793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10;p17">
            <a:extLst>
              <a:ext uri="{FF2B5EF4-FFF2-40B4-BE49-F238E27FC236}">
                <a16:creationId xmlns:a16="http://schemas.microsoft.com/office/drawing/2014/main" id="{544EA2FA-461A-47B8-A831-96E39DC2453D}"/>
              </a:ext>
            </a:extLst>
          </p:cNvPr>
          <p:cNvSpPr txBox="1">
            <a:spLocks/>
          </p:cNvSpPr>
          <p:nvPr/>
        </p:nvSpPr>
        <p:spPr>
          <a:xfrm>
            <a:off x="786150" y="61040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 rtl="1"/>
            <a:r>
              <a:rPr lang="fa-IR" sz="2800" dirty="0">
                <a:solidFill>
                  <a:srgbClr val="C00000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 جمع‌بندی</a:t>
            </a:r>
          </a:p>
        </p:txBody>
      </p:sp>
      <p:sp>
        <p:nvSpPr>
          <p:cNvPr id="7" name="Google Shape;111;p17">
            <a:extLst>
              <a:ext uri="{FF2B5EF4-FFF2-40B4-BE49-F238E27FC236}">
                <a16:creationId xmlns:a16="http://schemas.microsoft.com/office/drawing/2014/main" id="{F6FE7C9D-BD15-4053-9273-EA3E3C81F76A}"/>
              </a:ext>
            </a:extLst>
          </p:cNvPr>
          <p:cNvSpPr txBox="1">
            <a:spLocks/>
          </p:cNvSpPr>
          <p:nvPr/>
        </p:nvSpPr>
        <p:spPr>
          <a:xfrm>
            <a:off x="786150" y="1417364"/>
            <a:ext cx="7571700" cy="3316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-381000" algn="just" rtl="1">
              <a:spcBef>
                <a:spcPts val="600"/>
              </a:spcBef>
              <a:buSzPts val="2400"/>
              <a:buFont typeface="Source Sans Pro"/>
              <a:buChar char="◎"/>
            </a:pPr>
            <a:r>
              <a:rPr lang="fa-IR" sz="1800" dirty="0">
                <a:effectLst/>
                <a:latin typeface="Times New Roman" panose="02020603050405020304" pitchFamily="18" charset="0"/>
                <a:ea typeface="IRANSans" panose="020B0604020202020204" charset="-78"/>
                <a:cs typeface="B Nazanin" panose="00000400000000000000" pitchFamily="2" charset="-78"/>
              </a:rPr>
              <a:t>در اکثر موارد به خصوص در روش </a:t>
            </a:r>
            <a:r>
              <a:rPr lang="en-US" sz="16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IRANSans" panose="020B0604020202020204" charset="-78"/>
                <a:cs typeface="B Nazanin" panose="00000400000000000000" pitchFamily="2" charset="-78"/>
              </a:rPr>
              <a:t>Sparse</a:t>
            </a:r>
            <a:r>
              <a:rPr lang="fa-IR" sz="1800" dirty="0">
                <a:effectLst/>
                <a:latin typeface="Times New Roman" panose="02020603050405020304" pitchFamily="18" charset="0"/>
                <a:ea typeface="IRANSans" panose="020B0604020202020204" charset="-78"/>
                <a:cs typeface="B Nazanin" panose="00000400000000000000" pitchFamily="2" charset="-78"/>
              </a:rPr>
              <a:t> که یکی از بهترین نتایج را در مرحله‌ی بهینه‌سازی سبد سرمایه‌گذاری رقم می‌زند، استفاده از </a:t>
            </a:r>
            <a:r>
              <a:rPr lang="fa-IR" sz="18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IRANSans" panose="020B0604020202020204" charset="-78"/>
                <a:cs typeface="B Nazanin" panose="00000400000000000000" pitchFamily="2" charset="-78"/>
              </a:rPr>
              <a:t>خوشه‌بندی</a:t>
            </a:r>
            <a:r>
              <a:rPr lang="fa-IR" sz="1800" dirty="0">
                <a:effectLst/>
                <a:latin typeface="Times New Roman" panose="02020603050405020304" pitchFamily="18" charset="0"/>
                <a:ea typeface="IRANSans" panose="020B0604020202020204" charset="-78"/>
                <a:cs typeface="B Nazanin" panose="00000400000000000000" pitchFamily="2" charset="-78"/>
              </a:rPr>
              <a:t> موجب بهبود چشم‌گیر نتایج نهایی می‌شود. </a:t>
            </a:r>
          </a:p>
          <a:p>
            <a:pPr indent="-381000" algn="just" rtl="1">
              <a:spcBef>
                <a:spcPts val="600"/>
              </a:spcBef>
              <a:buSzPts val="2400"/>
              <a:buFont typeface="Source Sans Pro"/>
              <a:buChar char="◎"/>
            </a:pPr>
            <a:endParaRPr lang="fa-IR" sz="1800" dirty="0">
              <a:latin typeface="Times New Roman" panose="02020603050405020304" pitchFamily="18" charset="0"/>
              <a:ea typeface="IRANSans" panose="020B0604020202020204" charset="-78"/>
              <a:cs typeface="B Nazanin" panose="00000400000000000000" pitchFamily="2" charset="-78"/>
            </a:endParaRPr>
          </a:p>
          <a:p>
            <a:pPr indent="-381000" algn="just" rtl="1">
              <a:spcBef>
                <a:spcPts val="600"/>
              </a:spcBef>
              <a:buSzPts val="2400"/>
              <a:buFont typeface="Source Sans Pro"/>
              <a:buChar char="◎"/>
            </a:pPr>
            <a:r>
              <a:rPr lang="fa-IR" sz="1800" dirty="0">
                <a:effectLst/>
                <a:latin typeface="Times New Roman" panose="02020603050405020304" pitchFamily="18" charset="0"/>
                <a:ea typeface="IRANSans" panose="020B0604020202020204" charset="-78"/>
                <a:cs typeface="B Nazanin" panose="00000400000000000000" pitchFamily="2" charset="-78"/>
              </a:rPr>
              <a:t>از بین روش‌های خوشه‌بندی، روش </a:t>
            </a:r>
            <a:r>
              <a:rPr lang="en-US" sz="16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IRANSans" panose="020B0604020202020204" charset="-78"/>
                <a:cs typeface="B Nazanin" panose="00000400000000000000" pitchFamily="2" charset="-78"/>
              </a:rPr>
              <a:t>K-Means</a:t>
            </a:r>
            <a:r>
              <a:rPr lang="fa-IR" sz="1800" dirty="0">
                <a:effectLst/>
                <a:latin typeface="Times New Roman" panose="02020603050405020304" pitchFamily="18" charset="0"/>
                <a:ea typeface="IRANSans" panose="020B0604020202020204" charset="-78"/>
                <a:cs typeface="B Nazanin" panose="00000400000000000000" pitchFamily="2" charset="-78"/>
              </a:rPr>
              <a:t> عملکرد نهایی بهتری را از نظر شاخص نسبت شارپ نسبت به سایر روش‌ها رقم می‌زند. </a:t>
            </a:r>
          </a:p>
          <a:p>
            <a:pPr indent="-381000" algn="just" rtl="1">
              <a:spcBef>
                <a:spcPts val="600"/>
              </a:spcBef>
              <a:buSzPts val="2400"/>
              <a:buFont typeface="Source Sans Pro"/>
              <a:buChar char="◎"/>
            </a:pPr>
            <a:endParaRPr lang="fa-IR" sz="1800" dirty="0">
              <a:latin typeface="Times New Roman" panose="02020603050405020304" pitchFamily="18" charset="0"/>
              <a:ea typeface="IRANSans" panose="020B0604020202020204" charset="-78"/>
              <a:cs typeface="B Nazanin" panose="00000400000000000000" pitchFamily="2" charset="-78"/>
            </a:endParaRPr>
          </a:p>
          <a:p>
            <a:pPr indent="-381000" algn="just" rtl="1">
              <a:spcBef>
                <a:spcPts val="600"/>
              </a:spcBef>
              <a:buSzPts val="2400"/>
              <a:buFont typeface="Source Sans Pro"/>
              <a:buChar char="◎"/>
            </a:pPr>
            <a:r>
              <a:rPr lang="fa-IR" sz="18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IRANSans" panose="020B0604020202020204" charset="-78"/>
                <a:cs typeface="B Nazanin" panose="00000400000000000000" pitchFamily="2" charset="-78"/>
              </a:rPr>
              <a:t>حذف نقاط مغلوب </a:t>
            </a:r>
            <a:r>
              <a:rPr lang="fa-IR" sz="1800" dirty="0">
                <a:effectLst/>
                <a:latin typeface="Times New Roman" panose="02020603050405020304" pitchFamily="18" charset="0"/>
                <a:ea typeface="IRANSans" panose="020B0604020202020204" charset="-78"/>
                <a:cs typeface="B Nazanin" panose="00000400000000000000" pitchFamily="2" charset="-78"/>
              </a:rPr>
              <a:t>از سبد سرمایه‌گذاری پیش از مرحله‌ی انتخاب سبد، موجب حاصل شدن نتایج بهتری نسبت به عدم حذف نقاط مغلوب می‌گردد. </a:t>
            </a:r>
            <a:endParaRPr lang="en-US" sz="1800" dirty="0">
              <a:effectLst/>
              <a:latin typeface="Times New Roman" panose="02020603050405020304" pitchFamily="18" charset="0"/>
              <a:ea typeface="IRANSans" panose="020B0604020202020204" charset="-78"/>
              <a:cs typeface="B Nazanin" panose="00000400000000000000" pitchFamily="2" charset="-78"/>
            </a:endParaRPr>
          </a:p>
        </p:txBody>
      </p:sp>
      <p:sp>
        <p:nvSpPr>
          <p:cNvPr id="5" name="Google Shape;99;p15">
            <a:extLst>
              <a:ext uri="{FF2B5EF4-FFF2-40B4-BE49-F238E27FC236}">
                <a16:creationId xmlns:a16="http://schemas.microsoft.com/office/drawing/2014/main" id="{AD54AC2F-455C-444D-B3FC-CD2D46F26EB8}"/>
              </a:ext>
            </a:extLst>
          </p:cNvPr>
          <p:cNvSpPr txBox="1">
            <a:spLocks/>
          </p:cNvSpPr>
          <p:nvPr/>
        </p:nvSpPr>
        <p:spPr>
          <a:xfrm>
            <a:off x="655" y="4749851"/>
            <a:ext cx="413001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00000000-1234-1234-1234-123412341234}" type="slidenum">
              <a:rPr lang="en" smtClean="0"/>
              <a:pPr/>
              <a:t>39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4673225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40"/>
          <p:cNvSpPr/>
          <p:nvPr/>
        </p:nvSpPr>
        <p:spPr>
          <a:xfrm>
            <a:off x="0" y="2058971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Google Shape;470;p40"/>
          <p:cNvSpPr/>
          <p:nvPr/>
        </p:nvSpPr>
        <p:spPr>
          <a:xfrm>
            <a:off x="0" y="2058971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71" name="Google Shape;471;p40"/>
          <p:cNvGrpSpPr/>
          <p:nvPr/>
        </p:nvGrpSpPr>
        <p:grpSpPr>
          <a:xfrm>
            <a:off x="1627893" y="1124043"/>
            <a:ext cx="790292" cy="790292"/>
            <a:chOff x="1786339" y="1703401"/>
            <a:chExt cx="473400" cy="473400"/>
          </a:xfrm>
        </p:grpSpPr>
        <p:sp>
          <p:nvSpPr>
            <p:cNvPr id="472" name="Google Shape;472;p40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 b="1">
                <a:latin typeface="IRANSans" panose="02040503050201020203" pitchFamily="18" charset="-78"/>
                <a:cs typeface="IRANSans" panose="02040503050201020203" pitchFamily="18" charset="-78"/>
              </a:endParaRPr>
            </a:p>
          </p:txBody>
        </p:sp>
        <p:sp>
          <p:nvSpPr>
            <p:cNvPr id="473" name="Google Shape;473;p40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a-IR" sz="1100" b="1" dirty="0">
                  <a:solidFill>
                    <a:schemeClr val="dk2"/>
                  </a:solidFill>
                  <a:latin typeface="IRANSans" panose="02040503050201020203" pitchFamily="18" charset="-78"/>
                  <a:ea typeface="Source Sans Pro"/>
                  <a:cs typeface="IRANSans" panose="02040503050201020203" pitchFamily="18" charset="-78"/>
                  <a:sym typeface="Source Sans Pro"/>
                </a:rPr>
                <a:t>۱</a:t>
              </a:r>
              <a:endParaRPr sz="1100" b="1" dirty="0">
                <a:solidFill>
                  <a:schemeClr val="dk2"/>
                </a:solidFill>
                <a:latin typeface="IRANSans" panose="02040503050201020203" pitchFamily="18" charset="-78"/>
                <a:ea typeface="Source Sans Pro"/>
                <a:cs typeface="IRANSans" panose="02040503050201020203" pitchFamily="18" charset="-78"/>
                <a:sym typeface="Source Sans Pro"/>
              </a:endParaRPr>
            </a:p>
          </p:txBody>
        </p:sp>
      </p:grpSp>
      <p:grpSp>
        <p:nvGrpSpPr>
          <p:cNvPr id="474" name="Google Shape;474;p40"/>
          <p:cNvGrpSpPr/>
          <p:nvPr/>
        </p:nvGrpSpPr>
        <p:grpSpPr>
          <a:xfrm>
            <a:off x="3655968" y="1124043"/>
            <a:ext cx="790292" cy="790292"/>
            <a:chOff x="3814414" y="1703401"/>
            <a:chExt cx="473400" cy="473400"/>
          </a:xfrm>
        </p:grpSpPr>
        <p:sp>
          <p:nvSpPr>
            <p:cNvPr id="475" name="Google Shape;475;p40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rgbClr val="00D0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 b="1">
                <a:latin typeface="IRANSans" panose="02040503050201020203" pitchFamily="18" charset="-78"/>
                <a:cs typeface="IRANSans" panose="02040503050201020203" pitchFamily="18" charset="-78"/>
              </a:endParaRPr>
            </a:p>
          </p:txBody>
        </p:sp>
        <p:sp>
          <p:nvSpPr>
            <p:cNvPr id="476" name="Google Shape;476;p40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a-IR" sz="1100" b="1" dirty="0">
                  <a:solidFill>
                    <a:schemeClr val="dk2"/>
                  </a:solidFill>
                  <a:latin typeface="IRANSans" panose="02040503050201020203" pitchFamily="18" charset="-78"/>
                  <a:ea typeface="Source Sans Pro"/>
                  <a:cs typeface="IRANSans" panose="02040503050201020203" pitchFamily="18" charset="-78"/>
                  <a:sym typeface="Source Sans Pro"/>
                </a:rPr>
                <a:t>۳</a:t>
              </a:r>
              <a:endParaRPr sz="1100" b="1" dirty="0">
                <a:solidFill>
                  <a:schemeClr val="dk2"/>
                </a:solidFill>
                <a:latin typeface="IRANSans" panose="02040503050201020203" pitchFamily="18" charset="-78"/>
                <a:ea typeface="Source Sans Pro"/>
                <a:cs typeface="IRANSans" panose="02040503050201020203" pitchFamily="18" charset="-78"/>
                <a:sym typeface="Source Sans Pro"/>
              </a:endParaRPr>
            </a:p>
          </p:txBody>
        </p:sp>
      </p:grpSp>
      <p:grpSp>
        <p:nvGrpSpPr>
          <p:cNvPr id="477" name="Google Shape;477;p40"/>
          <p:cNvGrpSpPr/>
          <p:nvPr/>
        </p:nvGrpSpPr>
        <p:grpSpPr>
          <a:xfrm>
            <a:off x="5684043" y="1124043"/>
            <a:ext cx="790292" cy="790292"/>
            <a:chOff x="5842489" y="1703401"/>
            <a:chExt cx="473400" cy="473400"/>
          </a:xfrm>
        </p:grpSpPr>
        <p:sp>
          <p:nvSpPr>
            <p:cNvPr id="478" name="Google Shape;478;p40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rgbClr val="E2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 b="1">
                <a:latin typeface="IRANSans" panose="02040503050201020203" pitchFamily="18" charset="-78"/>
                <a:cs typeface="IRANSans" panose="02040503050201020203" pitchFamily="18" charset="-78"/>
              </a:endParaRPr>
            </a:p>
          </p:txBody>
        </p:sp>
        <p:sp>
          <p:nvSpPr>
            <p:cNvPr id="479" name="Google Shape;479;p40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a-IR" sz="1100" b="1" dirty="0">
                  <a:solidFill>
                    <a:schemeClr val="dk2"/>
                  </a:solidFill>
                  <a:latin typeface="IRANSans" panose="02040503050201020203" pitchFamily="18" charset="-78"/>
                  <a:ea typeface="Source Sans Pro"/>
                  <a:cs typeface="IRANSans" panose="02040503050201020203" pitchFamily="18" charset="-78"/>
                  <a:sym typeface="Source Sans Pro"/>
                </a:rPr>
                <a:t>۵</a:t>
              </a:r>
              <a:endParaRPr sz="1100" b="1" dirty="0">
                <a:solidFill>
                  <a:schemeClr val="dk2"/>
                </a:solidFill>
                <a:latin typeface="IRANSans" panose="02040503050201020203" pitchFamily="18" charset="-78"/>
                <a:ea typeface="Source Sans Pro"/>
                <a:cs typeface="IRANSans" panose="02040503050201020203" pitchFamily="18" charset="-78"/>
                <a:sym typeface="Source Sans Pro"/>
              </a:endParaRPr>
            </a:p>
          </p:txBody>
        </p:sp>
      </p:grpSp>
      <p:grpSp>
        <p:nvGrpSpPr>
          <p:cNvPr id="480" name="Google Shape;480;p40"/>
          <p:cNvGrpSpPr/>
          <p:nvPr/>
        </p:nvGrpSpPr>
        <p:grpSpPr>
          <a:xfrm>
            <a:off x="6722368" y="3214652"/>
            <a:ext cx="790292" cy="790292"/>
            <a:chOff x="6880814" y="3576300"/>
            <a:chExt cx="473400" cy="473400"/>
          </a:xfrm>
        </p:grpSpPr>
        <p:sp>
          <p:nvSpPr>
            <p:cNvPr id="481" name="Google Shape;481;p40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rgbClr val="C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 b="1">
                <a:latin typeface="IRANSans" panose="02040503050201020203" pitchFamily="18" charset="-78"/>
                <a:cs typeface="IRANSans" panose="02040503050201020203" pitchFamily="18" charset="-78"/>
              </a:endParaRPr>
            </a:p>
          </p:txBody>
        </p:sp>
        <p:sp>
          <p:nvSpPr>
            <p:cNvPr id="482" name="Google Shape;482;p40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a-IR" sz="1100" b="1" dirty="0">
                  <a:solidFill>
                    <a:schemeClr val="dk2"/>
                  </a:solidFill>
                  <a:latin typeface="IRANSans" panose="02040503050201020203" pitchFamily="18" charset="-78"/>
                  <a:ea typeface="Source Sans Pro"/>
                  <a:cs typeface="IRANSans" panose="02040503050201020203" pitchFamily="18" charset="-78"/>
                  <a:sym typeface="Source Sans Pro"/>
                </a:rPr>
                <a:t>۶</a:t>
              </a:r>
              <a:endParaRPr sz="1100" b="1" dirty="0">
                <a:solidFill>
                  <a:schemeClr val="dk2"/>
                </a:solidFill>
                <a:latin typeface="IRANSans" panose="02040503050201020203" pitchFamily="18" charset="-78"/>
                <a:ea typeface="Source Sans Pro"/>
                <a:cs typeface="IRANSans" panose="02040503050201020203" pitchFamily="18" charset="-78"/>
                <a:sym typeface="Source Sans Pro"/>
              </a:endParaRPr>
            </a:p>
          </p:txBody>
        </p:sp>
      </p:grpSp>
      <p:grpSp>
        <p:nvGrpSpPr>
          <p:cNvPr id="483" name="Google Shape;483;p40"/>
          <p:cNvGrpSpPr/>
          <p:nvPr/>
        </p:nvGrpSpPr>
        <p:grpSpPr>
          <a:xfrm>
            <a:off x="4694293" y="3214652"/>
            <a:ext cx="790292" cy="790292"/>
            <a:chOff x="4852739" y="3576300"/>
            <a:chExt cx="473400" cy="473400"/>
          </a:xfrm>
        </p:grpSpPr>
        <p:sp>
          <p:nvSpPr>
            <p:cNvPr id="484" name="Google Shape;484;p40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rgbClr val="00B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 b="1">
                <a:latin typeface="IRANSans" panose="02040503050201020203" pitchFamily="18" charset="-78"/>
                <a:cs typeface="IRANSans" panose="02040503050201020203" pitchFamily="18" charset="-78"/>
              </a:endParaRPr>
            </a:p>
          </p:txBody>
        </p:sp>
        <p:sp>
          <p:nvSpPr>
            <p:cNvPr id="485" name="Google Shape;485;p40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a-IR" sz="1100" b="1" dirty="0">
                  <a:solidFill>
                    <a:schemeClr val="dk2"/>
                  </a:solidFill>
                  <a:latin typeface="IRANSans" panose="02040503050201020203" pitchFamily="18" charset="-78"/>
                  <a:ea typeface="Source Sans Pro"/>
                  <a:cs typeface="IRANSans" panose="02040503050201020203" pitchFamily="18" charset="-78"/>
                  <a:sym typeface="Source Sans Pro"/>
                </a:rPr>
                <a:t>۴</a:t>
              </a:r>
              <a:endParaRPr sz="1100" b="1" dirty="0">
                <a:solidFill>
                  <a:schemeClr val="dk2"/>
                </a:solidFill>
                <a:latin typeface="IRANSans" panose="02040503050201020203" pitchFamily="18" charset="-78"/>
                <a:ea typeface="Source Sans Pro"/>
                <a:cs typeface="IRANSans" panose="02040503050201020203" pitchFamily="18" charset="-78"/>
                <a:sym typeface="Source Sans Pro"/>
              </a:endParaRPr>
            </a:p>
          </p:txBody>
        </p:sp>
      </p:grpSp>
      <p:grpSp>
        <p:nvGrpSpPr>
          <p:cNvPr id="486" name="Google Shape;486;p40"/>
          <p:cNvGrpSpPr/>
          <p:nvPr/>
        </p:nvGrpSpPr>
        <p:grpSpPr>
          <a:xfrm>
            <a:off x="2666218" y="3214652"/>
            <a:ext cx="790292" cy="790292"/>
            <a:chOff x="2824664" y="3576300"/>
            <a:chExt cx="473400" cy="473400"/>
          </a:xfrm>
        </p:grpSpPr>
        <p:sp>
          <p:nvSpPr>
            <p:cNvPr id="487" name="Google Shape;487;p40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 b="1">
                <a:latin typeface="IRANSans" panose="02040503050201020203" pitchFamily="18" charset="-78"/>
                <a:cs typeface="IRANSans" panose="02040503050201020203" pitchFamily="18" charset="-78"/>
              </a:endParaRPr>
            </a:p>
          </p:txBody>
        </p:sp>
        <p:sp>
          <p:nvSpPr>
            <p:cNvPr id="488" name="Google Shape;488;p40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a-IR" sz="1100" b="1" dirty="0">
                  <a:solidFill>
                    <a:schemeClr val="dk2"/>
                  </a:solidFill>
                  <a:latin typeface="IRANSans" panose="02040503050201020203" pitchFamily="18" charset="-78"/>
                  <a:ea typeface="Source Sans Pro"/>
                  <a:cs typeface="IRANSans" panose="02040503050201020203" pitchFamily="18" charset="-78"/>
                  <a:sym typeface="Source Sans Pro"/>
                </a:rPr>
                <a:t>۲</a:t>
              </a:r>
              <a:endParaRPr sz="1100" b="1" dirty="0">
                <a:solidFill>
                  <a:schemeClr val="dk2"/>
                </a:solidFill>
                <a:latin typeface="IRANSans" panose="02040503050201020203" pitchFamily="18" charset="-78"/>
                <a:ea typeface="Source Sans Pro"/>
                <a:cs typeface="IRANSans" panose="02040503050201020203" pitchFamily="18" charset="-78"/>
                <a:sym typeface="Source Sans Pro"/>
              </a:endParaRPr>
            </a:p>
          </p:txBody>
        </p:sp>
      </p:grpSp>
      <p:sp>
        <p:nvSpPr>
          <p:cNvPr id="489" name="Google Shape;489;p40"/>
          <p:cNvSpPr txBox="1"/>
          <p:nvPr/>
        </p:nvSpPr>
        <p:spPr>
          <a:xfrm>
            <a:off x="1379850" y="662618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600" dirty="0">
                <a:solidFill>
                  <a:schemeClr val="dk2"/>
                </a:solidFill>
                <a:latin typeface="IRANSans" panose="02040503050201020203" pitchFamily="18" charset="-78"/>
                <a:ea typeface="Source Sans Pro"/>
                <a:cs typeface="IRANSans" panose="02040503050201020203" pitchFamily="18" charset="-78"/>
                <a:sym typeface="Source Sans Pro"/>
              </a:rPr>
              <a:t>مقدمه</a:t>
            </a:r>
            <a:endParaRPr sz="1600" dirty="0">
              <a:solidFill>
                <a:schemeClr val="dk2"/>
              </a:solidFill>
              <a:latin typeface="IRANSans" panose="02040503050201020203" pitchFamily="18" charset="-78"/>
              <a:ea typeface="Source Sans Pro"/>
              <a:cs typeface="IRANSans" panose="02040503050201020203" pitchFamily="18" charset="-78"/>
              <a:sym typeface="Source Sans Pro"/>
            </a:endParaRPr>
          </a:p>
        </p:txBody>
      </p:sp>
      <p:sp>
        <p:nvSpPr>
          <p:cNvPr id="490" name="Google Shape;490;p40"/>
          <p:cNvSpPr txBox="1"/>
          <p:nvPr/>
        </p:nvSpPr>
        <p:spPr>
          <a:xfrm>
            <a:off x="3377205" y="662618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600" dirty="0">
                <a:solidFill>
                  <a:schemeClr val="dk2"/>
                </a:solidFill>
                <a:latin typeface="IRANSans" panose="02040503050201020203" pitchFamily="18" charset="-78"/>
                <a:ea typeface="Source Sans Pro"/>
                <a:cs typeface="IRANSans" panose="02040503050201020203" pitchFamily="18" charset="-78"/>
                <a:sym typeface="Source Sans Pro"/>
              </a:rPr>
              <a:t>روش‌شناسی</a:t>
            </a:r>
            <a:endParaRPr sz="1600" dirty="0">
              <a:solidFill>
                <a:schemeClr val="dk2"/>
              </a:solidFill>
              <a:latin typeface="IRANSans" panose="02040503050201020203" pitchFamily="18" charset="-78"/>
              <a:ea typeface="Source Sans Pro"/>
              <a:cs typeface="IRANSans" panose="02040503050201020203" pitchFamily="18" charset="-78"/>
              <a:sym typeface="Source Sans Pro"/>
            </a:endParaRPr>
          </a:p>
        </p:txBody>
      </p:sp>
      <p:sp>
        <p:nvSpPr>
          <p:cNvPr id="491" name="Google Shape;491;p40"/>
          <p:cNvSpPr txBox="1"/>
          <p:nvPr/>
        </p:nvSpPr>
        <p:spPr>
          <a:xfrm>
            <a:off x="5436010" y="662618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600" dirty="0">
                <a:solidFill>
                  <a:schemeClr val="dk2"/>
                </a:solidFill>
                <a:latin typeface="IRANSans" panose="02040503050201020203" pitchFamily="18" charset="-78"/>
                <a:ea typeface="Source Sans Pro"/>
                <a:cs typeface="IRANSans" panose="02040503050201020203" pitchFamily="18" charset="-78"/>
                <a:sym typeface="Source Sans Pro"/>
              </a:rPr>
              <a:t>نتایج</a:t>
            </a:r>
            <a:endParaRPr sz="1600" dirty="0">
              <a:solidFill>
                <a:schemeClr val="dk2"/>
              </a:solidFill>
              <a:latin typeface="IRANSans" panose="02040503050201020203" pitchFamily="18" charset="-78"/>
              <a:ea typeface="Source Sans Pro"/>
              <a:cs typeface="IRANSans" panose="02040503050201020203" pitchFamily="18" charset="-78"/>
              <a:sym typeface="Source Sans Pro"/>
            </a:endParaRPr>
          </a:p>
        </p:txBody>
      </p:sp>
      <p:sp>
        <p:nvSpPr>
          <p:cNvPr id="492" name="Google Shape;492;p40"/>
          <p:cNvSpPr txBox="1"/>
          <p:nvPr/>
        </p:nvSpPr>
        <p:spPr>
          <a:xfrm>
            <a:off x="2418175" y="3932968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600" dirty="0">
                <a:solidFill>
                  <a:schemeClr val="dk2"/>
                </a:solidFill>
                <a:latin typeface="IRANSans" panose="02040503050201020203" pitchFamily="18" charset="-78"/>
                <a:ea typeface="Source Sans Pro"/>
                <a:cs typeface="IRANSans" panose="02040503050201020203" pitchFamily="18" charset="-78"/>
                <a:sym typeface="Source Sans Pro"/>
              </a:rPr>
              <a:t>مرور ادبیات</a:t>
            </a:r>
            <a:endParaRPr sz="1600" dirty="0">
              <a:solidFill>
                <a:schemeClr val="dk2"/>
              </a:solidFill>
              <a:latin typeface="IRANSans" panose="02040503050201020203" pitchFamily="18" charset="-78"/>
              <a:ea typeface="Source Sans Pro"/>
              <a:cs typeface="IRANSans" panose="02040503050201020203" pitchFamily="18" charset="-78"/>
              <a:sym typeface="Source Sans Pro"/>
            </a:endParaRPr>
          </a:p>
        </p:txBody>
      </p:sp>
      <p:sp>
        <p:nvSpPr>
          <p:cNvPr id="493" name="Google Shape;493;p40"/>
          <p:cNvSpPr txBox="1"/>
          <p:nvPr/>
        </p:nvSpPr>
        <p:spPr>
          <a:xfrm>
            <a:off x="4446255" y="3932968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600" dirty="0">
                <a:solidFill>
                  <a:schemeClr val="dk2"/>
                </a:solidFill>
                <a:latin typeface="IRANSans" panose="02040503050201020203" pitchFamily="18" charset="-78"/>
                <a:ea typeface="Source Sans Pro"/>
                <a:cs typeface="IRANSans" panose="02040503050201020203" pitchFamily="18" charset="-78"/>
                <a:sym typeface="Source Sans Pro"/>
              </a:rPr>
              <a:t>پیاده‌سازی</a:t>
            </a:r>
            <a:endParaRPr sz="1600" dirty="0">
              <a:solidFill>
                <a:schemeClr val="dk2"/>
              </a:solidFill>
              <a:latin typeface="IRANSans" panose="02040503050201020203" pitchFamily="18" charset="-78"/>
              <a:ea typeface="Source Sans Pro"/>
              <a:cs typeface="IRANSans" panose="02040503050201020203" pitchFamily="18" charset="-78"/>
              <a:sym typeface="Source Sans Pro"/>
            </a:endParaRPr>
          </a:p>
        </p:txBody>
      </p:sp>
      <p:sp>
        <p:nvSpPr>
          <p:cNvPr id="494" name="Google Shape;494;p40"/>
          <p:cNvSpPr txBox="1"/>
          <p:nvPr/>
        </p:nvSpPr>
        <p:spPr>
          <a:xfrm>
            <a:off x="6474335" y="3932968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600" dirty="0">
                <a:solidFill>
                  <a:schemeClr val="dk2"/>
                </a:solidFill>
                <a:latin typeface="IRANSans" panose="02040503050201020203" pitchFamily="18" charset="-78"/>
                <a:ea typeface="Source Sans Pro"/>
                <a:cs typeface="IRANSans" panose="02040503050201020203" pitchFamily="18" charset="-78"/>
                <a:sym typeface="Source Sans Pro"/>
              </a:rPr>
              <a:t>منابع</a:t>
            </a:r>
            <a:endParaRPr sz="1600" dirty="0">
              <a:solidFill>
                <a:schemeClr val="dk2"/>
              </a:solidFill>
              <a:latin typeface="IRANSans" panose="02040503050201020203" pitchFamily="18" charset="-78"/>
              <a:ea typeface="Source Sans Pro"/>
              <a:cs typeface="IRANSans" panose="02040503050201020203" pitchFamily="18" charset="-78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39492639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>
          <a:extLst>
            <a:ext uri="{FF2B5EF4-FFF2-40B4-BE49-F238E27FC236}">
              <a16:creationId xmlns:a16="http://schemas.microsoft.com/office/drawing/2014/main" id="{B7C496C9-4BE8-C8DB-36D0-42B265E132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10;p17">
            <a:extLst>
              <a:ext uri="{FF2B5EF4-FFF2-40B4-BE49-F238E27FC236}">
                <a16:creationId xmlns:a16="http://schemas.microsoft.com/office/drawing/2014/main" id="{5AFAEA2A-EEEC-19E4-93CF-7AC906FA2ECB}"/>
              </a:ext>
            </a:extLst>
          </p:cNvPr>
          <p:cNvSpPr txBox="1">
            <a:spLocks/>
          </p:cNvSpPr>
          <p:nvPr/>
        </p:nvSpPr>
        <p:spPr>
          <a:xfrm>
            <a:off x="786150" y="61040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 rtl="1"/>
            <a:r>
              <a:rPr lang="fa-IR" sz="2800" dirty="0">
                <a:solidFill>
                  <a:srgbClr val="C00000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 جمع‌بندی</a:t>
            </a:r>
          </a:p>
        </p:txBody>
      </p:sp>
      <p:sp>
        <p:nvSpPr>
          <p:cNvPr id="7" name="Google Shape;111;p17">
            <a:extLst>
              <a:ext uri="{FF2B5EF4-FFF2-40B4-BE49-F238E27FC236}">
                <a16:creationId xmlns:a16="http://schemas.microsoft.com/office/drawing/2014/main" id="{7ED29ED7-A85B-087B-430C-94A724068D0B}"/>
              </a:ext>
            </a:extLst>
          </p:cNvPr>
          <p:cNvSpPr txBox="1">
            <a:spLocks/>
          </p:cNvSpPr>
          <p:nvPr/>
        </p:nvSpPr>
        <p:spPr>
          <a:xfrm>
            <a:off x="786150" y="1417364"/>
            <a:ext cx="7571700" cy="3316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-381000" algn="just" rtl="1">
              <a:spcBef>
                <a:spcPts val="600"/>
              </a:spcBef>
              <a:buSzPts val="2400"/>
              <a:buFont typeface="Source Sans Pro"/>
              <a:buChar char="◎"/>
            </a:pPr>
            <a:r>
              <a:rPr lang="fa-IR" sz="1800" dirty="0">
                <a:effectLst/>
                <a:latin typeface="Times New Roman" panose="02020603050405020304" pitchFamily="18" charset="0"/>
                <a:ea typeface="IRANSans" panose="020B0604020202020204" charset="-78"/>
                <a:cs typeface="B Nazanin" panose="00000400000000000000" pitchFamily="2" charset="-78"/>
              </a:rPr>
              <a:t>مدلی که بهترین نتیجه را از نظر بیشینه نسبت شارپ به دست می‌دهد، مدلی است که در مرحله‌ی خوشه‌بندی از روش </a:t>
            </a:r>
            <a:r>
              <a:rPr lang="en-US" sz="16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IRANSans" panose="020B0604020202020204" charset="-78"/>
                <a:cs typeface="B Nazanin" panose="00000400000000000000" pitchFamily="2" charset="-78"/>
              </a:rPr>
              <a:t>K-Means</a:t>
            </a:r>
            <a:r>
              <a:rPr lang="fa-IR" sz="1800" dirty="0">
                <a:effectLst/>
                <a:latin typeface="Times New Roman" panose="02020603050405020304" pitchFamily="18" charset="0"/>
                <a:ea typeface="IRANSans" panose="020B0604020202020204" charset="-78"/>
                <a:cs typeface="B Nazanin" panose="00000400000000000000" pitchFamily="2" charset="-78"/>
              </a:rPr>
              <a:t>، در مرحله انتخاب نماد در هر خوشه از روش انتخاب نماد دارای </a:t>
            </a:r>
            <a:r>
              <a:rPr lang="fa-IR" sz="18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IRANSans" panose="020B0604020202020204" charset="-78"/>
                <a:cs typeface="B Nazanin" panose="00000400000000000000" pitchFamily="2" charset="-78"/>
              </a:rPr>
              <a:t>بیشترین نسبت شارپ</a:t>
            </a:r>
            <a:r>
              <a:rPr lang="fa-IR" sz="1800" dirty="0">
                <a:effectLst/>
                <a:latin typeface="Times New Roman" panose="02020603050405020304" pitchFamily="18" charset="0"/>
                <a:ea typeface="IRANSans" panose="020B0604020202020204" charset="-78"/>
                <a:cs typeface="B Nazanin" panose="00000400000000000000" pitchFamily="2" charset="-78"/>
              </a:rPr>
              <a:t>، و در مرحله‌ی انتخاب سبد سرمایه‌گذاری از روش </a:t>
            </a:r>
            <a:r>
              <a:rPr lang="en-US" sz="16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IRANSans" panose="020B0604020202020204" charset="-78"/>
                <a:cs typeface="B Nazanin" panose="00000400000000000000" pitchFamily="2" charset="-78"/>
              </a:rPr>
              <a:t>HRP</a:t>
            </a:r>
            <a:r>
              <a:rPr lang="fa-IR" sz="1800" dirty="0">
                <a:effectLst/>
                <a:latin typeface="Times New Roman" panose="02020603050405020304" pitchFamily="18" charset="0"/>
                <a:ea typeface="IRANSans" panose="020B0604020202020204" charset="-78"/>
                <a:cs typeface="B Nazanin" panose="00000400000000000000" pitchFamily="2" charset="-78"/>
              </a:rPr>
              <a:t> استفاده می‌کند. </a:t>
            </a:r>
          </a:p>
          <a:p>
            <a:pPr indent="-381000" algn="just" rtl="1">
              <a:spcBef>
                <a:spcPts val="600"/>
              </a:spcBef>
              <a:buSzPts val="2400"/>
              <a:buFont typeface="Source Sans Pro"/>
              <a:buChar char="◎"/>
            </a:pPr>
            <a:endParaRPr lang="fa-IR" sz="1800" dirty="0">
              <a:latin typeface="Times New Roman" panose="02020603050405020304" pitchFamily="18" charset="0"/>
              <a:ea typeface="IRANSans" panose="020B0604020202020204" charset="-78"/>
              <a:cs typeface="B Nazanin" panose="00000400000000000000" pitchFamily="2" charset="-78"/>
            </a:endParaRPr>
          </a:p>
          <a:p>
            <a:pPr indent="-381000" algn="just" rtl="1">
              <a:spcBef>
                <a:spcPts val="600"/>
              </a:spcBef>
              <a:buSzPts val="2400"/>
              <a:buFont typeface="Source Sans Pro"/>
              <a:buChar char="◎"/>
            </a:pPr>
            <a:r>
              <a:rPr lang="fa-IR" sz="1800" dirty="0">
                <a:effectLst/>
                <a:latin typeface="Times New Roman" panose="02020603050405020304" pitchFamily="18" charset="0"/>
                <a:ea typeface="IRANSans" panose="020B0604020202020204" charset="-78"/>
                <a:cs typeface="B Nazanin" panose="00000400000000000000" pitchFamily="2" charset="-78"/>
              </a:rPr>
              <a:t>سبد سرمایه‌گذاری که منجر به حاصل شدن بیشترین بازده سرمایه‌گذاری می‌شود متعلق به مدلی است که از روش </a:t>
            </a:r>
            <a:r>
              <a:rPr lang="en-US" sz="16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IRANSans" panose="020B0604020202020204" charset="-78"/>
                <a:cs typeface="B Nazanin" panose="00000400000000000000" pitchFamily="2" charset="-78"/>
              </a:rPr>
              <a:t>K-Means</a:t>
            </a:r>
            <a:r>
              <a:rPr lang="fa-IR" sz="1800" dirty="0">
                <a:effectLst/>
                <a:latin typeface="Times New Roman" panose="02020603050405020304" pitchFamily="18" charset="0"/>
                <a:ea typeface="IRANSans" panose="020B0604020202020204" charset="-78"/>
                <a:cs typeface="B Nazanin" panose="00000400000000000000" pitchFamily="2" charset="-78"/>
              </a:rPr>
              <a:t> برای خوشه‌بندی، از روش </a:t>
            </a:r>
            <a:r>
              <a:rPr lang="fa-IR" sz="18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IRANSans" panose="020B0604020202020204" charset="-78"/>
                <a:cs typeface="B Nazanin" panose="00000400000000000000" pitchFamily="2" charset="-78"/>
              </a:rPr>
              <a:t>کمترین ریسک </a:t>
            </a:r>
            <a:r>
              <a:rPr lang="fa-IR" sz="1800" dirty="0">
                <a:effectLst/>
                <a:latin typeface="Times New Roman" panose="02020603050405020304" pitchFamily="18" charset="0"/>
                <a:ea typeface="IRANSans" panose="020B0604020202020204" charset="-78"/>
                <a:cs typeface="B Nazanin" panose="00000400000000000000" pitchFamily="2" charset="-78"/>
              </a:rPr>
              <a:t>برای انتخاب نماد و از روش </a:t>
            </a:r>
            <a:r>
              <a:rPr lang="fa-IR" sz="18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IRANSans" panose="020B0604020202020204" charset="-78"/>
                <a:cs typeface="B Nazanin" panose="00000400000000000000" pitchFamily="2" charset="-78"/>
              </a:rPr>
              <a:t>میانگین-</a:t>
            </a:r>
            <a:r>
              <a:rPr lang="en-US" sz="16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IRANSans" panose="020B0604020202020204" charset="-78"/>
                <a:cs typeface="B Nazanin" panose="00000400000000000000" pitchFamily="2" charset="-78"/>
              </a:rPr>
              <a:t>CVaR</a:t>
            </a:r>
            <a:r>
              <a:rPr lang="fa-IR" sz="1800" dirty="0">
                <a:effectLst/>
                <a:latin typeface="Times New Roman" panose="02020603050405020304" pitchFamily="18" charset="0"/>
                <a:ea typeface="IRANSans" panose="020B0604020202020204" charset="-78"/>
                <a:cs typeface="B Nazanin" panose="00000400000000000000" pitchFamily="2" charset="-78"/>
              </a:rPr>
              <a:t> برای انتخاب سبد استفاده می‌کند. </a:t>
            </a:r>
          </a:p>
          <a:p>
            <a:pPr indent="-381000" algn="just" rtl="1">
              <a:spcBef>
                <a:spcPts val="600"/>
              </a:spcBef>
              <a:buSzPts val="2400"/>
              <a:buFont typeface="Source Sans Pro"/>
              <a:buChar char="◎"/>
            </a:pPr>
            <a:endParaRPr lang="fa-IR" sz="1800" dirty="0">
              <a:latin typeface="Times New Roman" panose="02020603050405020304" pitchFamily="18" charset="0"/>
              <a:ea typeface="IRANSans" panose="020B0604020202020204" charset="-78"/>
              <a:cs typeface="B Nazanin" panose="00000400000000000000" pitchFamily="2" charset="-78"/>
            </a:endParaRPr>
          </a:p>
          <a:p>
            <a:pPr indent="-381000" algn="just" rtl="1">
              <a:spcBef>
                <a:spcPts val="600"/>
              </a:spcBef>
              <a:buSzPts val="2400"/>
              <a:buFont typeface="Source Sans Pro"/>
              <a:buChar char="◎"/>
            </a:pPr>
            <a:r>
              <a:rPr lang="fa-IR" sz="1800" dirty="0">
                <a:effectLst/>
                <a:latin typeface="Times New Roman" panose="02020603050405020304" pitchFamily="18" charset="0"/>
                <a:ea typeface="IRANSans" panose="020B0604020202020204" charset="-78"/>
                <a:cs typeface="B Nazanin" panose="00000400000000000000" pitchFamily="2" charset="-78"/>
              </a:rPr>
              <a:t>از نظر سبدهای دارای کمترین ریسک نیز مدل‌های استفاده‌کننده از روش </a:t>
            </a:r>
            <a:r>
              <a:rPr lang="en-US" sz="16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IRANSans" panose="020B0604020202020204" charset="-78"/>
                <a:cs typeface="B Nazanin" panose="00000400000000000000" pitchFamily="2" charset="-78"/>
              </a:rPr>
              <a:t>HRP</a:t>
            </a:r>
            <a:r>
              <a:rPr lang="fa-IR" sz="1800" dirty="0">
                <a:effectLst/>
                <a:latin typeface="Times New Roman" panose="02020603050405020304" pitchFamily="18" charset="0"/>
                <a:ea typeface="IRANSans" panose="020B0604020202020204" charset="-78"/>
                <a:cs typeface="B Nazanin" panose="00000400000000000000" pitchFamily="2" charset="-78"/>
              </a:rPr>
              <a:t> به عنوان روش انتخاب سبد سرمایه‌گذاری، به شکل چشم‌گیری پیشتاز هستند.</a:t>
            </a:r>
            <a:endParaRPr lang="en-US" sz="1800" dirty="0">
              <a:effectLst/>
              <a:latin typeface="Times New Roman" panose="02020603050405020304" pitchFamily="18" charset="0"/>
              <a:ea typeface="IRANSans" panose="020B0604020202020204" charset="-78"/>
              <a:cs typeface="B Nazanin" panose="00000400000000000000" pitchFamily="2" charset="-78"/>
            </a:endParaRPr>
          </a:p>
        </p:txBody>
      </p:sp>
      <p:sp>
        <p:nvSpPr>
          <p:cNvPr id="5" name="Google Shape;99;p15">
            <a:extLst>
              <a:ext uri="{FF2B5EF4-FFF2-40B4-BE49-F238E27FC236}">
                <a16:creationId xmlns:a16="http://schemas.microsoft.com/office/drawing/2014/main" id="{E853655C-ABFC-7E62-F867-80BBE001B490}"/>
              </a:ext>
            </a:extLst>
          </p:cNvPr>
          <p:cNvSpPr txBox="1">
            <a:spLocks/>
          </p:cNvSpPr>
          <p:nvPr/>
        </p:nvSpPr>
        <p:spPr>
          <a:xfrm>
            <a:off x="655" y="4749851"/>
            <a:ext cx="413001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00000000-1234-1234-1234-123412341234}" type="slidenum">
              <a:rPr lang="en" smtClean="0"/>
              <a:pPr/>
              <a:t>40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6843123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>
          <a:extLst>
            <a:ext uri="{FF2B5EF4-FFF2-40B4-BE49-F238E27FC236}">
              <a16:creationId xmlns:a16="http://schemas.microsoft.com/office/drawing/2014/main" id="{B7016DE2-3577-B2FD-F968-A324AB8A8B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10;p17">
            <a:extLst>
              <a:ext uri="{FF2B5EF4-FFF2-40B4-BE49-F238E27FC236}">
                <a16:creationId xmlns:a16="http://schemas.microsoft.com/office/drawing/2014/main" id="{707711AA-3D63-5187-17CC-F82B06F0A50B}"/>
              </a:ext>
            </a:extLst>
          </p:cNvPr>
          <p:cNvSpPr txBox="1">
            <a:spLocks/>
          </p:cNvSpPr>
          <p:nvPr/>
        </p:nvSpPr>
        <p:spPr>
          <a:xfrm>
            <a:off x="786150" y="61040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 rtl="1"/>
            <a:r>
              <a:rPr lang="fa-IR" sz="2800" dirty="0">
                <a:solidFill>
                  <a:srgbClr val="C00000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 پیشنهاد زمینه‌هایی برای تحقیقات آتی</a:t>
            </a:r>
          </a:p>
        </p:txBody>
      </p:sp>
      <p:sp>
        <p:nvSpPr>
          <p:cNvPr id="7" name="Google Shape;111;p17">
            <a:extLst>
              <a:ext uri="{FF2B5EF4-FFF2-40B4-BE49-F238E27FC236}">
                <a16:creationId xmlns:a16="http://schemas.microsoft.com/office/drawing/2014/main" id="{EF14FA16-7853-4E61-6EE1-DB3D08C0BB17}"/>
              </a:ext>
            </a:extLst>
          </p:cNvPr>
          <p:cNvSpPr txBox="1">
            <a:spLocks/>
          </p:cNvSpPr>
          <p:nvPr/>
        </p:nvSpPr>
        <p:spPr>
          <a:xfrm>
            <a:off x="786150" y="1417364"/>
            <a:ext cx="7571700" cy="3316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-381000" algn="just" rtl="1">
              <a:spcBef>
                <a:spcPts val="600"/>
              </a:spcBef>
              <a:buSzPts val="2400"/>
              <a:buFont typeface="Source Sans Pro"/>
              <a:buChar char="◎"/>
            </a:pPr>
            <a:r>
              <a:rPr lang="fa-IR" sz="1800" dirty="0">
                <a:effectLst/>
                <a:latin typeface="Times New Roman" panose="02020603050405020304" pitchFamily="18" charset="0"/>
                <a:ea typeface="IRANSans" panose="020B0604020202020204" charset="-78"/>
                <a:cs typeface="B Nazanin" panose="00000400000000000000" pitchFamily="2" charset="-78"/>
              </a:rPr>
              <a:t>اجرا و تحلیل نتایج مدل در </a:t>
            </a:r>
            <a:r>
              <a:rPr lang="fa-IR" sz="18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IRANSans" panose="020B0604020202020204" charset="-78"/>
                <a:cs typeface="B Nazanin" panose="00000400000000000000" pitchFamily="2" charset="-78"/>
              </a:rPr>
              <a:t>بازارهای دیگر مالی</a:t>
            </a:r>
            <a:r>
              <a:rPr lang="fa-IR" sz="1800" dirty="0">
                <a:effectLst/>
                <a:latin typeface="Times New Roman" panose="02020603050405020304" pitchFamily="18" charset="0"/>
                <a:ea typeface="IRANSans" panose="020B0604020202020204" charset="-78"/>
                <a:cs typeface="B Nazanin" panose="00000400000000000000" pitchFamily="2" charset="-78"/>
              </a:rPr>
              <a:t>، و یا با استفاده از </a:t>
            </a:r>
            <a:r>
              <a:rPr lang="fa-IR" sz="18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IRANSans" panose="020B0604020202020204" charset="-78"/>
                <a:cs typeface="B Nazanin" panose="00000400000000000000" pitchFamily="2" charset="-78"/>
              </a:rPr>
              <a:t>ترکیبی از دارایی مختلف</a:t>
            </a:r>
            <a:r>
              <a:rPr lang="fa-IR" sz="1800" dirty="0">
                <a:effectLst/>
                <a:latin typeface="Times New Roman" panose="02020603050405020304" pitchFamily="18" charset="0"/>
                <a:ea typeface="IRANSans" panose="020B0604020202020204" charset="-78"/>
                <a:cs typeface="B Nazanin" panose="00000400000000000000" pitchFamily="2" charset="-78"/>
              </a:rPr>
              <a:t>، و یا با استفاده از </a:t>
            </a:r>
            <a:r>
              <a:rPr lang="fa-IR" sz="18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IRANSans" panose="020B0604020202020204" charset="-78"/>
                <a:cs typeface="B Nazanin" panose="00000400000000000000" pitchFamily="2" charset="-78"/>
              </a:rPr>
              <a:t>ترکیبی از صندوق‌های سرمایه‌گذاری</a:t>
            </a:r>
            <a:r>
              <a:rPr lang="fa-IR" sz="1800" dirty="0">
                <a:effectLst/>
                <a:latin typeface="Times New Roman" panose="02020603050405020304" pitchFamily="18" charset="0"/>
                <a:ea typeface="IRANSans" panose="020B0604020202020204" charset="-78"/>
                <a:cs typeface="B Nazanin" panose="00000400000000000000" pitchFamily="2" charset="-78"/>
              </a:rPr>
              <a:t>، و یا در شرایط </a:t>
            </a:r>
            <a:r>
              <a:rPr lang="fa-IR" sz="18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IRANSans" panose="020B0604020202020204" charset="-78"/>
                <a:cs typeface="B Nazanin" panose="00000400000000000000" pitchFamily="2" charset="-78"/>
              </a:rPr>
              <a:t>مجاز بودن فروش استقراضی </a:t>
            </a:r>
          </a:p>
          <a:p>
            <a:pPr indent="-381000" algn="just" rtl="1">
              <a:spcBef>
                <a:spcPts val="600"/>
              </a:spcBef>
              <a:buSzPts val="2400"/>
              <a:buFont typeface="Source Sans Pro"/>
              <a:buChar char="◎"/>
            </a:pPr>
            <a:r>
              <a:rPr lang="fa-IR" sz="1800" dirty="0">
                <a:effectLst/>
                <a:latin typeface="Times New Roman" panose="02020603050405020304" pitchFamily="18" charset="0"/>
                <a:ea typeface="IRANSans" panose="020B0604020202020204" charset="-78"/>
                <a:cs typeface="B Nazanin" panose="00000400000000000000" pitchFamily="2" charset="-78"/>
              </a:rPr>
              <a:t>استفاده از روش‌های دیگر </a:t>
            </a:r>
            <a:r>
              <a:rPr lang="fa-IR" sz="18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IRANSans" panose="020B0604020202020204" charset="-78"/>
                <a:cs typeface="B Nazanin" panose="00000400000000000000" pitchFamily="2" charset="-78"/>
              </a:rPr>
              <a:t>خوشه‌بندی</a:t>
            </a:r>
            <a:r>
              <a:rPr lang="fa-IR" sz="1800" dirty="0">
                <a:effectLst/>
                <a:latin typeface="Times New Roman" panose="02020603050405020304" pitchFamily="18" charset="0"/>
                <a:ea typeface="IRANSans" panose="020B0604020202020204" charset="-78"/>
                <a:cs typeface="B Nazanin" panose="00000400000000000000" pitchFamily="2" charset="-78"/>
              </a:rPr>
              <a:t>، روش‌های دیگر </a:t>
            </a:r>
            <a:r>
              <a:rPr lang="fa-IR" sz="18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IRANSans" panose="020B0604020202020204" charset="-78"/>
                <a:cs typeface="B Nazanin" panose="00000400000000000000" pitchFamily="2" charset="-78"/>
              </a:rPr>
              <a:t>انتخاب سبد سرمایه‌گذاری</a:t>
            </a:r>
            <a:r>
              <a:rPr lang="fa-IR" sz="1800" dirty="0">
                <a:effectLst/>
                <a:latin typeface="Times New Roman" panose="02020603050405020304" pitchFamily="18" charset="0"/>
                <a:ea typeface="IRANSans" panose="020B0604020202020204" charset="-78"/>
                <a:cs typeface="B Nazanin" panose="00000400000000000000" pitchFamily="2" charset="-78"/>
              </a:rPr>
              <a:t>، و یا روش‌های </a:t>
            </a:r>
            <a:r>
              <a:rPr lang="fa-IR" sz="18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IRANSans" panose="020B0604020202020204" charset="-78"/>
                <a:cs typeface="B Nazanin" panose="00000400000000000000" pitchFamily="2" charset="-78"/>
              </a:rPr>
              <a:t>انتخاب چند نماد در هر خوشه</a:t>
            </a:r>
          </a:p>
          <a:p>
            <a:pPr indent="-381000" algn="just" rtl="1">
              <a:spcBef>
                <a:spcPts val="600"/>
              </a:spcBef>
              <a:buSzPts val="2400"/>
              <a:buFont typeface="Source Sans Pro"/>
              <a:buChar char="◎"/>
            </a:pPr>
            <a:r>
              <a:rPr lang="fa-IR" sz="1800" dirty="0">
                <a:effectLst/>
                <a:latin typeface="Times New Roman" panose="02020603050405020304" pitchFamily="18" charset="0"/>
                <a:ea typeface="IRANSans" panose="020B0604020202020204" charset="-78"/>
                <a:cs typeface="B Nazanin" panose="00000400000000000000" pitchFamily="2" charset="-78"/>
              </a:rPr>
              <a:t>استفاده از </a:t>
            </a:r>
            <a:r>
              <a:rPr lang="fa-IR" sz="18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IRANSans" panose="020B0604020202020204" charset="-78"/>
                <a:cs typeface="B Nazanin" panose="00000400000000000000" pitchFamily="2" charset="-78"/>
              </a:rPr>
              <a:t>قیمت‌های پیش‌بینی‌شده </a:t>
            </a:r>
            <a:r>
              <a:rPr lang="fa-IR" sz="1800" dirty="0">
                <a:effectLst/>
                <a:latin typeface="Times New Roman" panose="02020603050405020304" pitchFamily="18" charset="0"/>
                <a:ea typeface="IRANSans" panose="020B0604020202020204" charset="-78"/>
                <a:cs typeface="B Nazanin" panose="00000400000000000000" pitchFamily="2" charset="-78"/>
              </a:rPr>
              <a:t>توسط مدل‌های رگرسیونی به جای استفاده از قیمت‌های تاریخی</a:t>
            </a:r>
          </a:p>
          <a:p>
            <a:pPr indent="-381000" algn="just" rtl="1">
              <a:spcBef>
                <a:spcPts val="600"/>
              </a:spcBef>
              <a:buSzPts val="2400"/>
              <a:buFont typeface="Source Sans Pro"/>
              <a:buChar char="◎"/>
            </a:pPr>
            <a:r>
              <a:rPr lang="fa-IR" sz="1800" dirty="0">
                <a:effectLst/>
                <a:latin typeface="Times New Roman" panose="02020603050405020304" pitchFamily="18" charset="0"/>
                <a:ea typeface="IRANSans" panose="020B0604020202020204" charset="-78"/>
                <a:cs typeface="B Nazanin" panose="00000400000000000000" pitchFamily="2" charset="-78"/>
              </a:rPr>
              <a:t>استفاده از </a:t>
            </a:r>
            <a:r>
              <a:rPr lang="fa-IR" sz="18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IRANSans" panose="020B0604020202020204" charset="-78"/>
                <a:cs typeface="B Nazanin" panose="00000400000000000000" pitchFamily="2" charset="-78"/>
              </a:rPr>
              <a:t>معیارهای دیگر ارزیابی عملکرد </a:t>
            </a:r>
            <a:r>
              <a:rPr lang="fa-IR" sz="1800" dirty="0">
                <a:effectLst/>
                <a:latin typeface="Times New Roman" panose="02020603050405020304" pitchFamily="18" charset="0"/>
                <a:ea typeface="IRANSans" panose="020B0604020202020204" charset="-78"/>
                <a:cs typeface="B Nazanin" panose="00000400000000000000" pitchFamily="2" charset="-78"/>
              </a:rPr>
              <a:t>سبد سرمایه‌گذاری </a:t>
            </a:r>
            <a:endParaRPr lang="fa-IR" sz="1800" dirty="0">
              <a:latin typeface="Times New Roman" panose="02020603050405020304" pitchFamily="18" charset="0"/>
              <a:ea typeface="IRANSans" panose="020B0604020202020204" charset="-78"/>
              <a:cs typeface="B Nazanin" panose="00000400000000000000" pitchFamily="2" charset="-78"/>
            </a:endParaRPr>
          </a:p>
          <a:p>
            <a:pPr indent="-381000" algn="just" rtl="1">
              <a:spcBef>
                <a:spcPts val="600"/>
              </a:spcBef>
              <a:buSzPts val="2400"/>
              <a:buFont typeface="Source Sans Pro"/>
              <a:buChar char="◎"/>
            </a:pPr>
            <a:r>
              <a:rPr lang="fa-IR" sz="1800" dirty="0">
                <a:effectLst/>
                <a:latin typeface="Times New Roman" panose="02020603050405020304" pitchFamily="18" charset="0"/>
                <a:ea typeface="IRANSans" panose="020B0604020202020204" charset="-78"/>
                <a:cs typeface="B Nazanin" panose="00000400000000000000" pitchFamily="2" charset="-78"/>
              </a:rPr>
              <a:t>استفاده از </a:t>
            </a:r>
            <a:r>
              <a:rPr lang="fa-IR" sz="18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IRANSans" panose="020B0604020202020204" charset="-78"/>
                <a:cs typeface="B Nazanin" panose="00000400000000000000" pitchFamily="2" charset="-78"/>
              </a:rPr>
              <a:t>شاخص‌های تحلیل تکنیکال </a:t>
            </a:r>
            <a:r>
              <a:rPr lang="fa-IR" sz="1800" dirty="0">
                <a:effectLst/>
                <a:latin typeface="Times New Roman" panose="02020603050405020304" pitchFamily="18" charset="0"/>
                <a:ea typeface="IRANSans" panose="020B0604020202020204" charset="-78"/>
                <a:cs typeface="B Nazanin" panose="00000400000000000000" pitchFamily="2" charset="-78"/>
              </a:rPr>
              <a:t>به عنوان پارامترهای ورودی خوشه‌بندی در کنار قیمت</a:t>
            </a:r>
            <a:endParaRPr lang="en-US" sz="1800" dirty="0">
              <a:effectLst/>
              <a:latin typeface="Times New Roman" panose="02020603050405020304" pitchFamily="18" charset="0"/>
              <a:ea typeface="IRANSans" panose="020B0604020202020204" charset="-78"/>
              <a:cs typeface="B Nazanin" panose="00000400000000000000" pitchFamily="2" charset="-78"/>
            </a:endParaRPr>
          </a:p>
        </p:txBody>
      </p:sp>
      <p:sp>
        <p:nvSpPr>
          <p:cNvPr id="5" name="Google Shape;99;p15">
            <a:extLst>
              <a:ext uri="{FF2B5EF4-FFF2-40B4-BE49-F238E27FC236}">
                <a16:creationId xmlns:a16="http://schemas.microsoft.com/office/drawing/2014/main" id="{0C044E01-115E-C9BF-29BA-F2B52CBA5C47}"/>
              </a:ext>
            </a:extLst>
          </p:cNvPr>
          <p:cNvSpPr txBox="1">
            <a:spLocks/>
          </p:cNvSpPr>
          <p:nvPr/>
        </p:nvSpPr>
        <p:spPr>
          <a:xfrm>
            <a:off x="655" y="4749851"/>
            <a:ext cx="413001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00000000-1234-1234-1234-123412341234}" type="slidenum">
              <a:rPr lang="en" smtClean="0"/>
              <a:pPr/>
              <a:t>41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9275637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69;p23">
            <a:extLst>
              <a:ext uri="{FF2B5EF4-FFF2-40B4-BE49-F238E27FC236}">
                <a16:creationId xmlns:a16="http://schemas.microsoft.com/office/drawing/2014/main" id="{8A8F0727-EB88-4F9A-A745-BB82009AB63F}"/>
              </a:ext>
            </a:extLst>
          </p:cNvPr>
          <p:cNvSpPr/>
          <p:nvPr/>
        </p:nvSpPr>
        <p:spPr>
          <a:xfrm>
            <a:off x="2830286" y="813858"/>
            <a:ext cx="3483428" cy="3515784"/>
          </a:xfrm>
          <a:prstGeom prst="ellipse">
            <a:avLst/>
          </a:prstGeom>
          <a:noFill/>
          <a:ln w="38100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" name="Google Shape;97;p15">
            <a:extLst>
              <a:ext uri="{FF2B5EF4-FFF2-40B4-BE49-F238E27FC236}">
                <a16:creationId xmlns:a16="http://schemas.microsoft.com/office/drawing/2014/main" id="{0086F9DE-3883-48F0-9502-F07D154EFE11}"/>
              </a:ext>
            </a:extLst>
          </p:cNvPr>
          <p:cNvSpPr txBox="1">
            <a:spLocks/>
          </p:cNvSpPr>
          <p:nvPr/>
        </p:nvSpPr>
        <p:spPr>
          <a:xfrm>
            <a:off x="1655700" y="1991850"/>
            <a:ext cx="58326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 rtl="1">
              <a:lnSpc>
                <a:spcPct val="150000"/>
              </a:lnSpc>
            </a:pPr>
            <a:r>
              <a:rPr lang="fa-IR" sz="2800" b="1" dirty="0">
                <a:latin typeface="IRANSans" panose="02040503050201020203" pitchFamily="18" charset="-78"/>
                <a:cs typeface="IRANSans" panose="02040503050201020203" pitchFamily="18" charset="-78"/>
              </a:rPr>
              <a:t>بخش شش</a:t>
            </a:r>
          </a:p>
          <a:p>
            <a:pPr algn="ctr" rtl="1"/>
            <a:r>
              <a:rPr lang="fa-IR" sz="4800" b="1" dirty="0">
                <a:solidFill>
                  <a:srgbClr val="C00000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منابع</a:t>
            </a:r>
          </a:p>
        </p:txBody>
      </p:sp>
    </p:spTree>
    <p:extLst>
      <p:ext uri="{BB962C8B-B14F-4D97-AF65-F5344CB8AC3E}">
        <p14:creationId xmlns:p14="http://schemas.microsoft.com/office/powerpoint/2010/main" val="32233889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10;p17">
            <a:extLst>
              <a:ext uri="{FF2B5EF4-FFF2-40B4-BE49-F238E27FC236}">
                <a16:creationId xmlns:a16="http://schemas.microsoft.com/office/drawing/2014/main" id="{544EA2FA-461A-47B8-A831-96E39DC2453D}"/>
              </a:ext>
            </a:extLst>
          </p:cNvPr>
          <p:cNvSpPr txBox="1">
            <a:spLocks/>
          </p:cNvSpPr>
          <p:nvPr/>
        </p:nvSpPr>
        <p:spPr>
          <a:xfrm>
            <a:off x="786150" y="61040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 rtl="1"/>
            <a:r>
              <a:rPr lang="fa-IR" sz="2800" dirty="0">
                <a:solidFill>
                  <a:srgbClr val="C00000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 فهرست مراجع اصلی</a:t>
            </a:r>
          </a:p>
        </p:txBody>
      </p:sp>
      <p:sp>
        <p:nvSpPr>
          <p:cNvPr id="7" name="Google Shape;111;p17">
            <a:extLst>
              <a:ext uri="{FF2B5EF4-FFF2-40B4-BE49-F238E27FC236}">
                <a16:creationId xmlns:a16="http://schemas.microsoft.com/office/drawing/2014/main" id="{F6FE7C9D-BD15-4053-9273-EA3E3C81F76A}"/>
              </a:ext>
            </a:extLst>
          </p:cNvPr>
          <p:cNvSpPr txBox="1">
            <a:spLocks/>
          </p:cNvSpPr>
          <p:nvPr/>
        </p:nvSpPr>
        <p:spPr>
          <a:xfrm>
            <a:off x="786150" y="1417364"/>
            <a:ext cx="7571700" cy="3316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-381000" algn="l">
              <a:spcBef>
                <a:spcPts val="600"/>
              </a:spcBef>
              <a:buSzPct val="100000"/>
              <a:buFont typeface="Source Sans Pro"/>
              <a:buChar char="◎"/>
            </a:pPr>
            <a:r>
              <a:rPr lang="fa-IR" sz="1400" dirty="0">
                <a:effectLst/>
                <a:latin typeface="Times New Roman" panose="02020603050405020304" pitchFamily="18" charset="0"/>
                <a:ea typeface="IRANSans" panose="02040503050201020203" pitchFamily="18" charset="-78"/>
                <a:cs typeface="B Nazanin" panose="00000400000000000000" pitchFamily="2" charset="-78"/>
              </a:rPr>
              <a:t>میرلوحی، سیدمجتبی؛ محمدی تودشکی، نیما. ۱۳۹۹، تشکیل سبد سرمایه‌گذاری بهینه در بورس اوراق بهادار تهران با استفاده از روش‌های خوشه‌بندی سلسله‌مراتبی و تفکیکی. فصلنامـه علمي پژوهشي دانش سرمايه‌گذاري، ۹(۳۴)، ص ۳۳۳-۳۵۴.</a:t>
            </a:r>
          </a:p>
          <a:p>
            <a:pPr indent="-381000" algn="just">
              <a:spcBef>
                <a:spcPts val="600"/>
              </a:spcBef>
              <a:buSzPct val="100000"/>
              <a:buFont typeface="Source Sans Pro"/>
              <a:buChar char="◎"/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IRANSans" panose="02040503050201020203" pitchFamily="18" charset="-78"/>
                <a:cs typeface="B Nazanin" panose="00000400000000000000" pitchFamily="2" charset="-78"/>
              </a:rPr>
              <a:t>Arévalo</a:t>
            </a:r>
            <a:r>
              <a:rPr lang="en-US" sz="1400" dirty="0">
                <a:effectLst/>
                <a:latin typeface="Times New Roman" panose="02020603050405020304" pitchFamily="18" charset="0"/>
                <a:ea typeface="IRANSans" panose="02040503050201020203" pitchFamily="18" charset="-78"/>
                <a:cs typeface="B Nazanin" panose="00000400000000000000" pitchFamily="2" charset="-78"/>
              </a:rPr>
              <a:t>, A., León, D., Hernandez, G., 2019. Portfolio Selection Based on Hierarchical Clustering and Inverse-Variance Weighting. Computational Science. ICCS 2019. Lecture Notes in Computer Science, vol 11538. Springer, Cham.</a:t>
            </a:r>
          </a:p>
          <a:p>
            <a:pPr indent="-381000" algn="just">
              <a:spcBef>
                <a:spcPts val="600"/>
              </a:spcBef>
              <a:buSzPct val="100000"/>
              <a:buFont typeface="Source Sans Pro"/>
              <a:buChar char="◎"/>
            </a:pPr>
            <a:r>
              <a:rPr lang="en-US" sz="1400" dirty="0">
                <a:effectLst/>
                <a:latin typeface="Times New Roman" panose="02020603050405020304" pitchFamily="18" charset="0"/>
                <a:ea typeface="IRANSans" panose="02040503050201020203" pitchFamily="18" charset="-78"/>
                <a:cs typeface="B Nazanin" panose="00000400000000000000" pitchFamily="2" charset="-78"/>
              </a:rPr>
              <a:t>Baser, P., &amp; Saini, J., 2015. Agent based Stock Clustering for Efficient Portfolio Management. International Journal of Computer Applications, 116, 35-41.</a:t>
            </a:r>
          </a:p>
          <a:p>
            <a:pPr indent="-381000" algn="just">
              <a:spcBef>
                <a:spcPts val="600"/>
              </a:spcBef>
              <a:buSzPct val="100000"/>
              <a:buFont typeface="Source Sans Pro"/>
              <a:buChar char="◎"/>
            </a:pPr>
            <a:r>
              <a:rPr lang="en-US" sz="1400" dirty="0">
                <a:effectLst/>
                <a:latin typeface="Times New Roman" panose="02020603050405020304" pitchFamily="18" charset="0"/>
                <a:ea typeface="IRANSans" panose="02040503050201020203" pitchFamily="18" charset="-78"/>
                <a:cs typeface="B Nazanin" panose="00000400000000000000" pitchFamily="2" charset="-78"/>
              </a:rPr>
              <a:t>Chang, C., Lin, Z.,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IRANSans" panose="02040503050201020203" pitchFamily="18" charset="-78"/>
                <a:cs typeface="B Nazanin" panose="00000400000000000000" pitchFamily="2" charset="-78"/>
              </a:rPr>
              <a:t>Koc</a:t>
            </a:r>
            <a:r>
              <a:rPr lang="en-US" sz="1400" dirty="0">
                <a:effectLst/>
                <a:latin typeface="Times New Roman" panose="02020603050405020304" pitchFamily="18" charset="0"/>
                <a:ea typeface="IRANSans" panose="02040503050201020203" pitchFamily="18" charset="-78"/>
                <a:cs typeface="B Nazanin" panose="00000400000000000000" pitchFamily="2" charset="-78"/>
              </a:rPr>
              <a:t>, W., Chou, C., Huang, S., 2016. Affinity Propagation Clustering for Intelligent Portfolio Diversification and Investment Risk Reduction. International Conference on Cloud Computing and Big Data (CCBD), Macau, China, 2016 pp. 145-150.</a:t>
            </a:r>
          </a:p>
          <a:p>
            <a:pPr indent="-381000" algn="just">
              <a:spcBef>
                <a:spcPts val="600"/>
              </a:spcBef>
              <a:buSzPct val="100000"/>
              <a:buFont typeface="Source Sans Pro"/>
              <a:buChar char="◎"/>
            </a:pPr>
            <a:r>
              <a:rPr lang="en-US" sz="1400" dirty="0">
                <a:effectLst/>
                <a:latin typeface="Times New Roman" panose="02020603050405020304" pitchFamily="18" charset="0"/>
                <a:ea typeface="IRANSans" panose="02040503050201020203" pitchFamily="18" charset="-78"/>
                <a:cs typeface="B Nazanin" panose="00000400000000000000" pitchFamily="2" charset="-78"/>
              </a:rPr>
              <a:t>Das, J. D.,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IRANSans" panose="02040503050201020203" pitchFamily="18" charset="-78"/>
                <a:cs typeface="B Nazanin" panose="00000400000000000000" pitchFamily="2" charset="-78"/>
              </a:rPr>
              <a:t>Bowala</a:t>
            </a:r>
            <a:r>
              <a:rPr lang="en-US" sz="1400" dirty="0">
                <a:effectLst/>
                <a:latin typeface="Times New Roman" panose="02020603050405020304" pitchFamily="18" charset="0"/>
                <a:ea typeface="IRANSans" panose="02040503050201020203" pitchFamily="18" charset="-78"/>
                <a:cs typeface="B Nazanin" panose="00000400000000000000" pitchFamily="2" charset="-78"/>
              </a:rPr>
              <a:t>, S.,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IRANSans" panose="02040503050201020203" pitchFamily="18" charset="-78"/>
                <a:cs typeface="B Nazanin" panose="00000400000000000000" pitchFamily="2" charset="-78"/>
              </a:rPr>
              <a:t>Thulasiram</a:t>
            </a:r>
            <a:r>
              <a:rPr lang="en-US" sz="1400" dirty="0">
                <a:effectLst/>
                <a:latin typeface="Times New Roman" panose="02020603050405020304" pitchFamily="18" charset="0"/>
                <a:ea typeface="IRANSans" panose="02040503050201020203" pitchFamily="18" charset="-78"/>
                <a:cs typeface="B Nazanin" panose="00000400000000000000" pitchFamily="2" charset="-78"/>
              </a:rPr>
              <a:t> R. K.,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IRANSans" panose="02040503050201020203" pitchFamily="18" charset="-78"/>
                <a:cs typeface="B Nazanin" panose="00000400000000000000" pitchFamily="2" charset="-78"/>
              </a:rPr>
              <a:t>Thavaneswaran</a:t>
            </a:r>
            <a:r>
              <a:rPr lang="en-US" sz="1400" dirty="0">
                <a:effectLst/>
                <a:latin typeface="Times New Roman" panose="02020603050405020304" pitchFamily="18" charset="0"/>
                <a:ea typeface="IRANSans" panose="02040503050201020203" pitchFamily="18" charset="-78"/>
                <a:cs typeface="B Nazanin" panose="00000400000000000000" pitchFamily="2" charset="-78"/>
              </a:rPr>
              <a:t>, A., 2023. Portfolio Diversification with Clustering Techniques. IEEE Symposium Series on Computational Intelligence (SSCI), Mexico City, Mexico, pp. 97-102.</a:t>
            </a:r>
          </a:p>
        </p:txBody>
      </p:sp>
      <p:sp>
        <p:nvSpPr>
          <p:cNvPr id="5" name="Google Shape;99;p15">
            <a:extLst>
              <a:ext uri="{FF2B5EF4-FFF2-40B4-BE49-F238E27FC236}">
                <a16:creationId xmlns:a16="http://schemas.microsoft.com/office/drawing/2014/main" id="{AD54AC2F-455C-444D-B3FC-CD2D46F26EB8}"/>
              </a:ext>
            </a:extLst>
          </p:cNvPr>
          <p:cNvSpPr txBox="1">
            <a:spLocks/>
          </p:cNvSpPr>
          <p:nvPr/>
        </p:nvSpPr>
        <p:spPr>
          <a:xfrm>
            <a:off x="655" y="4749851"/>
            <a:ext cx="413001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00000000-1234-1234-1234-123412341234}" type="slidenum">
              <a:rPr lang="en" smtClean="0"/>
              <a:pPr/>
              <a:t>43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2531435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>
          <a:extLst>
            <a:ext uri="{FF2B5EF4-FFF2-40B4-BE49-F238E27FC236}">
              <a16:creationId xmlns:a16="http://schemas.microsoft.com/office/drawing/2014/main" id="{35F4D5F7-C4E8-7943-EC13-42B3D8928F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10;p17">
            <a:extLst>
              <a:ext uri="{FF2B5EF4-FFF2-40B4-BE49-F238E27FC236}">
                <a16:creationId xmlns:a16="http://schemas.microsoft.com/office/drawing/2014/main" id="{9D94788C-33AD-54FA-C40C-B6E4F547E262}"/>
              </a:ext>
            </a:extLst>
          </p:cNvPr>
          <p:cNvSpPr txBox="1">
            <a:spLocks/>
          </p:cNvSpPr>
          <p:nvPr/>
        </p:nvSpPr>
        <p:spPr>
          <a:xfrm>
            <a:off x="786150" y="61040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 rtl="1"/>
            <a:r>
              <a:rPr lang="fa-IR" sz="2800" dirty="0">
                <a:solidFill>
                  <a:srgbClr val="C00000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 فهرست مراجع اصلی</a:t>
            </a:r>
          </a:p>
        </p:txBody>
      </p:sp>
      <p:sp>
        <p:nvSpPr>
          <p:cNvPr id="7" name="Google Shape;111;p17">
            <a:extLst>
              <a:ext uri="{FF2B5EF4-FFF2-40B4-BE49-F238E27FC236}">
                <a16:creationId xmlns:a16="http://schemas.microsoft.com/office/drawing/2014/main" id="{E0C420B3-F385-3C27-9763-85C255A38D91}"/>
              </a:ext>
            </a:extLst>
          </p:cNvPr>
          <p:cNvSpPr txBox="1">
            <a:spLocks/>
          </p:cNvSpPr>
          <p:nvPr/>
        </p:nvSpPr>
        <p:spPr>
          <a:xfrm>
            <a:off x="786150" y="1417364"/>
            <a:ext cx="7571700" cy="3316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-381000" algn="just">
              <a:spcBef>
                <a:spcPts val="600"/>
              </a:spcBef>
              <a:buSzPct val="100000"/>
              <a:buFont typeface="Source Sans Pro"/>
              <a:buChar char="◎"/>
            </a:pPr>
            <a:r>
              <a:rPr lang="en-US" sz="1400" dirty="0">
                <a:effectLst/>
                <a:latin typeface="Times New Roman" panose="02020603050405020304" pitchFamily="18" charset="0"/>
                <a:ea typeface="IRANSans" panose="02040503050201020203" pitchFamily="18" charset="-78"/>
                <a:cs typeface="B Nazanin" panose="00000400000000000000" pitchFamily="2" charset="-78"/>
              </a:rPr>
              <a:t>Nourahmadi, M., Sadeqi, H., 2023. Portfolio Diversification Based on Clustering Analysis. Iranian Journal of Accounting, Auditing and Finance, 7(3), 1-16.</a:t>
            </a:r>
          </a:p>
          <a:p>
            <a:pPr indent="-381000" algn="just">
              <a:spcBef>
                <a:spcPts val="600"/>
              </a:spcBef>
              <a:buSzPct val="100000"/>
              <a:buFont typeface="Source Sans Pro"/>
              <a:buChar char="◎"/>
            </a:pPr>
            <a:r>
              <a:rPr lang="en-US" sz="1400" dirty="0">
                <a:effectLst/>
                <a:latin typeface="Times New Roman" panose="02020603050405020304" pitchFamily="18" charset="0"/>
                <a:ea typeface="IRANSans" panose="02040503050201020203" pitchFamily="18" charset="-78"/>
                <a:cs typeface="B Nazanin" panose="00000400000000000000" pitchFamily="2" charset="-78"/>
              </a:rPr>
              <a:t>Panda, K., 2023. Analysis of Optimal Portfolio Management Using Hierarchical Clustering.</a:t>
            </a:r>
          </a:p>
          <a:p>
            <a:pPr indent="-381000" algn="just">
              <a:spcBef>
                <a:spcPts val="600"/>
              </a:spcBef>
              <a:buSzPct val="100000"/>
              <a:buFont typeface="Source Sans Pro"/>
              <a:buChar char="◎"/>
            </a:pPr>
            <a:r>
              <a:rPr lang="en-US" sz="1400" dirty="0">
                <a:effectLst/>
                <a:latin typeface="Times New Roman" panose="02020603050405020304" pitchFamily="18" charset="0"/>
                <a:ea typeface="IRANSans" panose="02040503050201020203" pitchFamily="18" charset="-78"/>
                <a:cs typeface="B Nazanin" panose="00000400000000000000" pitchFamily="2" charset="-78"/>
              </a:rPr>
              <a:t>Sass, J., Thös, A.K., 2021. Risk reduction and portfolio optimization using clustering methods, Econometrics and Statistics.</a:t>
            </a:r>
          </a:p>
          <a:p>
            <a:pPr indent="-381000" algn="just">
              <a:spcBef>
                <a:spcPts val="600"/>
              </a:spcBef>
              <a:buSzPct val="100000"/>
              <a:buFont typeface="Source Sans Pro"/>
              <a:buChar char="◎"/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IRANSans" panose="02040503050201020203" pitchFamily="18" charset="-78"/>
                <a:cs typeface="B Nazanin" panose="00000400000000000000" pitchFamily="2" charset="-78"/>
              </a:rPr>
              <a:t>Soleymani</a:t>
            </a:r>
            <a:r>
              <a:rPr lang="en-US" sz="1400" dirty="0">
                <a:effectLst/>
                <a:latin typeface="Times New Roman" panose="02020603050405020304" pitchFamily="18" charset="0"/>
                <a:ea typeface="IRANSans" panose="02040503050201020203" pitchFamily="18" charset="-78"/>
                <a:cs typeface="B Nazanin" panose="00000400000000000000" pitchFamily="2" charset="-78"/>
              </a:rPr>
              <a:t>, F.,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IRANSans" panose="02040503050201020203" pitchFamily="18" charset="-78"/>
                <a:cs typeface="B Nazanin" panose="00000400000000000000" pitchFamily="2" charset="-78"/>
              </a:rPr>
              <a:t>Vasighi</a:t>
            </a:r>
            <a:r>
              <a:rPr lang="en-US" sz="1400" dirty="0">
                <a:effectLst/>
                <a:latin typeface="Times New Roman" panose="02020603050405020304" pitchFamily="18" charset="0"/>
                <a:ea typeface="IRANSans" panose="02040503050201020203" pitchFamily="18" charset="-78"/>
                <a:cs typeface="B Nazanin" panose="00000400000000000000" pitchFamily="2" charset="-78"/>
              </a:rPr>
              <a:t>, M., 2022. Efficient portfolio construction by means of CVaR and K-means++ clustering analysis: Evidence from the NYSE. Int J Fin Econ, 27, pp. 3679–3693.</a:t>
            </a:r>
          </a:p>
          <a:p>
            <a:pPr indent="-381000" algn="just">
              <a:spcBef>
                <a:spcPts val="600"/>
              </a:spcBef>
              <a:buSzPct val="100000"/>
              <a:buFont typeface="Source Sans Pro"/>
              <a:buChar char="◎"/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IRANSans" panose="02040503050201020203" pitchFamily="18" charset="-78"/>
                <a:cs typeface="B Nazanin" panose="00000400000000000000" pitchFamily="2" charset="-78"/>
              </a:rPr>
              <a:t>Terraza</a:t>
            </a:r>
            <a:r>
              <a:rPr lang="en-US" sz="1400" dirty="0">
                <a:effectLst/>
                <a:latin typeface="Times New Roman" panose="02020603050405020304" pitchFamily="18" charset="0"/>
                <a:ea typeface="IRANSans" panose="02040503050201020203" pitchFamily="18" charset="-78"/>
                <a:cs typeface="B Nazanin" panose="00000400000000000000" pitchFamily="2" charset="-78"/>
              </a:rPr>
              <a:t>, V., Toque, C., 2021. Cluster Analysis for Investment Funds Portfolio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IRANSans" panose="02040503050201020203" pitchFamily="18" charset="-78"/>
                <a:cs typeface="B Nazanin" panose="00000400000000000000" pitchFamily="2" charset="-78"/>
              </a:rPr>
              <a:t>Optimisation</a:t>
            </a:r>
            <a:r>
              <a:rPr lang="en-US" sz="1400" dirty="0">
                <a:effectLst/>
                <a:latin typeface="Times New Roman" panose="02020603050405020304" pitchFamily="18" charset="0"/>
                <a:ea typeface="IRANSans" panose="02040503050201020203" pitchFamily="18" charset="-78"/>
                <a:cs typeface="B Nazanin" panose="00000400000000000000" pitchFamily="2" charset="-78"/>
              </a:rPr>
              <a:t>: A Symbolic Data Approach. Financial Risk Management and Modeling. Risk, Systems and Decisions. Springer, Cham.</a:t>
            </a:r>
            <a:endParaRPr lang="fa-IR" sz="1400" dirty="0">
              <a:effectLst/>
              <a:latin typeface="Times New Roman" panose="02020603050405020304" pitchFamily="18" charset="0"/>
              <a:ea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5" name="Google Shape;99;p15">
            <a:extLst>
              <a:ext uri="{FF2B5EF4-FFF2-40B4-BE49-F238E27FC236}">
                <a16:creationId xmlns:a16="http://schemas.microsoft.com/office/drawing/2014/main" id="{3D81B5A1-85C5-B930-686F-8A7F9E825E83}"/>
              </a:ext>
            </a:extLst>
          </p:cNvPr>
          <p:cNvSpPr txBox="1">
            <a:spLocks/>
          </p:cNvSpPr>
          <p:nvPr/>
        </p:nvSpPr>
        <p:spPr>
          <a:xfrm>
            <a:off x="655" y="4749851"/>
            <a:ext cx="413001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00000000-1234-1234-1234-123412341234}" type="slidenum">
              <a:rPr lang="en" smtClean="0"/>
              <a:pPr/>
              <a:t>44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763218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D9CE7115-6D1D-4269-A6C1-0F695A5F105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alphaModFix amt="5000"/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3431"/>
          <a:stretch/>
        </p:blipFill>
        <p:spPr bwMode="auto">
          <a:xfrm>
            <a:off x="2286172" y="885402"/>
            <a:ext cx="4571656" cy="3512820"/>
          </a:xfrm>
          <a:prstGeom prst="rect">
            <a:avLst/>
          </a:prstGeom>
          <a:noFill/>
          <a:ln>
            <a:noFill/>
          </a:ln>
          <a:effectLst>
            <a:softEdge rad="0"/>
          </a:effectLst>
        </p:spPr>
      </p:pic>
      <p:sp>
        <p:nvSpPr>
          <p:cNvPr id="12" name="Google Shape;97;p15">
            <a:extLst>
              <a:ext uri="{FF2B5EF4-FFF2-40B4-BE49-F238E27FC236}">
                <a16:creationId xmlns:a16="http://schemas.microsoft.com/office/drawing/2014/main" id="{D958BAC4-4B1E-4C0B-A15C-0F7E49EF35C2}"/>
              </a:ext>
            </a:extLst>
          </p:cNvPr>
          <p:cNvSpPr txBox="1">
            <a:spLocks/>
          </p:cNvSpPr>
          <p:nvPr/>
        </p:nvSpPr>
        <p:spPr>
          <a:xfrm>
            <a:off x="364273" y="1991850"/>
            <a:ext cx="8415454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 rtl="1"/>
            <a:r>
              <a:rPr lang="fa-IR" sz="4800" b="1" dirty="0">
                <a:solidFill>
                  <a:srgbClr val="C00000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سپاس از حسن توجه شما</a:t>
            </a:r>
            <a:endParaRPr lang="fa-IR" b="1" dirty="0">
              <a:latin typeface="IRANSans" panose="02040503050201020203" pitchFamily="18" charset="-78"/>
              <a:cs typeface="IRANSans" panose="02040503050201020203" pitchFamily="18" charset="-78"/>
            </a:endParaRPr>
          </a:p>
          <a:p>
            <a:pPr algn="ctr" rtl="1"/>
            <a:endParaRPr lang="fa-IR" sz="1200" b="1" dirty="0">
              <a:latin typeface="IRANSans" panose="02040503050201020203" pitchFamily="18" charset="-78"/>
              <a:cs typeface="IRANSans" panose="02040503050201020203" pitchFamily="18" charset="-78"/>
            </a:endParaRPr>
          </a:p>
          <a:p>
            <a:pPr algn="ctr" rtl="1"/>
            <a:r>
              <a:rPr lang="fa-IR" sz="2400" b="1" dirty="0">
                <a:latin typeface="IRANSans" panose="02040503050201020203" pitchFamily="18" charset="-78"/>
                <a:cs typeface="IRANSans" panose="02040503050201020203" pitchFamily="18" charset="-78"/>
              </a:rPr>
              <a:t>تابستان ۱۴۰۳</a:t>
            </a:r>
            <a:endParaRPr lang="fa-IR" b="1" dirty="0"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5966756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69;p23">
            <a:extLst>
              <a:ext uri="{FF2B5EF4-FFF2-40B4-BE49-F238E27FC236}">
                <a16:creationId xmlns:a16="http://schemas.microsoft.com/office/drawing/2014/main" id="{8A8F0727-EB88-4F9A-A745-BB82009AB63F}"/>
              </a:ext>
            </a:extLst>
          </p:cNvPr>
          <p:cNvSpPr/>
          <p:nvPr/>
        </p:nvSpPr>
        <p:spPr>
          <a:xfrm>
            <a:off x="2830286" y="813858"/>
            <a:ext cx="3483428" cy="3515784"/>
          </a:xfrm>
          <a:prstGeom prst="ellipse">
            <a:avLst/>
          </a:prstGeom>
          <a:noFill/>
          <a:ln w="38100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" name="Google Shape;97;p15">
            <a:extLst>
              <a:ext uri="{FF2B5EF4-FFF2-40B4-BE49-F238E27FC236}">
                <a16:creationId xmlns:a16="http://schemas.microsoft.com/office/drawing/2014/main" id="{0086F9DE-3883-48F0-9502-F07D154EFE11}"/>
              </a:ext>
            </a:extLst>
          </p:cNvPr>
          <p:cNvSpPr txBox="1">
            <a:spLocks/>
          </p:cNvSpPr>
          <p:nvPr/>
        </p:nvSpPr>
        <p:spPr>
          <a:xfrm>
            <a:off x="1655700" y="1991850"/>
            <a:ext cx="58326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 rtl="1">
              <a:lnSpc>
                <a:spcPct val="150000"/>
              </a:lnSpc>
            </a:pPr>
            <a:r>
              <a:rPr lang="fa-IR" sz="2800" b="1" dirty="0">
                <a:latin typeface="IRANSans" panose="02040503050201020203" pitchFamily="18" charset="-78"/>
                <a:cs typeface="IRANSans" panose="02040503050201020203" pitchFamily="18" charset="-78"/>
              </a:rPr>
              <a:t>بخش یک</a:t>
            </a:r>
          </a:p>
          <a:p>
            <a:pPr algn="ctr" rtl="1"/>
            <a:r>
              <a:rPr lang="fa-IR" sz="4800" b="1" dirty="0">
                <a:solidFill>
                  <a:srgbClr val="C00000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مقدمه</a:t>
            </a:r>
          </a:p>
        </p:txBody>
      </p:sp>
    </p:spTree>
    <p:extLst>
      <p:ext uri="{BB962C8B-B14F-4D97-AF65-F5344CB8AC3E}">
        <p14:creationId xmlns:p14="http://schemas.microsoft.com/office/powerpoint/2010/main" val="6294758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10;p17">
            <a:extLst>
              <a:ext uri="{FF2B5EF4-FFF2-40B4-BE49-F238E27FC236}">
                <a16:creationId xmlns:a16="http://schemas.microsoft.com/office/drawing/2014/main" id="{544EA2FA-461A-47B8-A831-96E39DC2453D}"/>
              </a:ext>
            </a:extLst>
          </p:cNvPr>
          <p:cNvSpPr txBox="1">
            <a:spLocks/>
          </p:cNvSpPr>
          <p:nvPr/>
        </p:nvSpPr>
        <p:spPr>
          <a:xfrm>
            <a:off x="786150" y="61040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 rtl="1"/>
            <a:r>
              <a:rPr lang="fa-IR" sz="2800" dirty="0">
                <a:solidFill>
                  <a:srgbClr val="C00000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سرمایه‌گذاری</a:t>
            </a:r>
          </a:p>
        </p:txBody>
      </p:sp>
      <p:sp>
        <p:nvSpPr>
          <p:cNvPr id="7" name="Google Shape;111;p17">
            <a:extLst>
              <a:ext uri="{FF2B5EF4-FFF2-40B4-BE49-F238E27FC236}">
                <a16:creationId xmlns:a16="http://schemas.microsoft.com/office/drawing/2014/main" id="{F6FE7C9D-BD15-4053-9273-EA3E3C81F76A}"/>
              </a:ext>
            </a:extLst>
          </p:cNvPr>
          <p:cNvSpPr txBox="1">
            <a:spLocks/>
          </p:cNvSpPr>
          <p:nvPr/>
        </p:nvSpPr>
        <p:spPr>
          <a:xfrm>
            <a:off x="786150" y="1417364"/>
            <a:ext cx="7571700" cy="3316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-381000" algn="just" rtl="1">
              <a:spcBef>
                <a:spcPts val="600"/>
              </a:spcBef>
              <a:buSzPts val="2400"/>
              <a:buFont typeface="Source Sans Pro"/>
              <a:buChar char="◎"/>
            </a:pPr>
            <a:r>
              <a:rPr lang="fa-IR" sz="1800" dirty="0">
                <a:latin typeface="IRANSans" panose="02040503050201020203" pitchFamily="18" charset="-78"/>
                <a:cs typeface="B Nazanin" panose="00000400000000000000" pitchFamily="2" charset="-78"/>
              </a:rPr>
              <a:t>سرمایه‌گذاران با هدف </a:t>
            </a:r>
            <a:r>
              <a:rPr lang="fa-IR" sz="1800" dirty="0">
                <a:solidFill>
                  <a:schemeClr val="accent1"/>
                </a:solidFill>
                <a:latin typeface="IRANSans" panose="02040503050201020203" pitchFamily="18" charset="-78"/>
                <a:cs typeface="B Nazanin" panose="00000400000000000000" pitchFamily="2" charset="-78"/>
              </a:rPr>
              <a:t>کسب سود در آینده</a:t>
            </a:r>
            <a:r>
              <a:rPr lang="fa-IR" sz="1800" dirty="0">
                <a:latin typeface="IRANSans" panose="02040503050201020203" pitchFamily="18" charset="-78"/>
                <a:cs typeface="B Nazanin" panose="00000400000000000000" pitchFamily="2" charset="-78"/>
              </a:rPr>
              <a:t>، بخشی از نقدینگی خود را به سرمایه‌گذاری در دارایی‌های مختلف اختصاص می‌دهند. </a:t>
            </a:r>
          </a:p>
          <a:p>
            <a:pPr indent="-381000" algn="just" rtl="1">
              <a:spcBef>
                <a:spcPts val="600"/>
              </a:spcBef>
              <a:buSzPts val="2400"/>
              <a:buFont typeface="Source Sans Pro"/>
              <a:buChar char="◎"/>
            </a:pPr>
            <a:endParaRPr lang="fa-IR" sz="1800" dirty="0">
              <a:latin typeface="IRANSans" panose="02040503050201020203" pitchFamily="18" charset="-78"/>
              <a:cs typeface="B Nazanin" panose="00000400000000000000" pitchFamily="2" charset="-78"/>
            </a:endParaRPr>
          </a:p>
          <a:p>
            <a:pPr indent="-381000" algn="just" rtl="1">
              <a:spcBef>
                <a:spcPts val="600"/>
              </a:spcBef>
              <a:buSzPts val="2400"/>
              <a:buFont typeface="Source Sans Pro"/>
              <a:buChar char="◎"/>
            </a:pPr>
            <a:r>
              <a:rPr lang="fa-IR" sz="1800" dirty="0">
                <a:latin typeface="IRANSans" panose="02040503050201020203" pitchFamily="18" charset="-78"/>
                <a:cs typeface="B Nazanin" panose="00000400000000000000" pitchFamily="2" charset="-78"/>
              </a:rPr>
              <a:t>یکی از مهم‌ترین مسائل در سرمایه‌گذاری، انتخاب یک </a:t>
            </a:r>
            <a:r>
              <a:rPr lang="fa-IR" sz="1800" dirty="0">
                <a:solidFill>
                  <a:schemeClr val="accent1"/>
                </a:solidFill>
                <a:latin typeface="IRANSans" panose="02040503050201020203" pitchFamily="18" charset="-78"/>
                <a:cs typeface="B Nazanin" panose="00000400000000000000" pitchFamily="2" charset="-78"/>
              </a:rPr>
              <a:t>سبد سرمایه‌گذاری </a:t>
            </a:r>
            <a:r>
              <a:rPr lang="fa-IR" sz="1800" dirty="0">
                <a:latin typeface="IRANSans" panose="02040503050201020203" pitchFamily="18" charset="-78"/>
                <a:cs typeface="B Nazanin" panose="00000400000000000000" pitchFamily="2" charset="-78"/>
              </a:rPr>
              <a:t>مناسب از دارایی‌های مورد نیاز برای </a:t>
            </a:r>
            <a:r>
              <a:rPr lang="fa-IR" sz="1800" dirty="0">
                <a:solidFill>
                  <a:schemeClr val="accent1"/>
                </a:solidFill>
                <a:latin typeface="IRANSans" panose="02040503050201020203" pitchFamily="18" charset="-78"/>
                <a:cs typeface="B Nazanin" panose="00000400000000000000" pitchFamily="2" charset="-78"/>
              </a:rPr>
              <a:t>کسب بیشترین بازده با متحمل شدن کمترین ریسک </a:t>
            </a:r>
            <a:r>
              <a:rPr lang="fa-IR" sz="1800" dirty="0">
                <a:latin typeface="IRANSans" panose="02040503050201020203" pitchFamily="18" charset="-78"/>
                <a:cs typeface="B Nazanin" panose="00000400000000000000" pitchFamily="2" charset="-78"/>
              </a:rPr>
              <a:t>است. </a:t>
            </a:r>
          </a:p>
          <a:p>
            <a:pPr indent="-381000" algn="just" rtl="1">
              <a:spcBef>
                <a:spcPts val="600"/>
              </a:spcBef>
              <a:buSzPts val="2400"/>
              <a:buFont typeface="Source Sans Pro"/>
              <a:buChar char="◎"/>
            </a:pPr>
            <a:endParaRPr lang="fa-IR" sz="1800" dirty="0">
              <a:latin typeface="IRANSans" panose="02040503050201020203" pitchFamily="18" charset="-78"/>
              <a:cs typeface="B Nazanin" panose="00000400000000000000" pitchFamily="2" charset="-78"/>
            </a:endParaRPr>
          </a:p>
          <a:p>
            <a:pPr indent="-381000" algn="just" rtl="1">
              <a:spcBef>
                <a:spcPts val="600"/>
              </a:spcBef>
              <a:buSzPts val="2400"/>
              <a:buFont typeface="Source Sans Pro"/>
              <a:buChar char="◎"/>
            </a:pPr>
            <a:r>
              <a:rPr lang="fa-IR" sz="1800" dirty="0">
                <a:latin typeface="IRANSans" panose="02040503050201020203" pitchFamily="18" charset="-78"/>
                <a:cs typeface="B Nazanin" panose="00000400000000000000" pitchFamily="2" charset="-78"/>
              </a:rPr>
              <a:t>سرمایه‌گذاران می‌توانند از روش‌های مختلفی برای توزیع دارایی‌ها در سبد سرمایه‌گذاری خود استفاده کنند.</a:t>
            </a:r>
          </a:p>
        </p:txBody>
      </p:sp>
      <p:sp>
        <p:nvSpPr>
          <p:cNvPr id="11" name="Google Shape;99;p15">
            <a:extLst>
              <a:ext uri="{FF2B5EF4-FFF2-40B4-BE49-F238E27FC236}">
                <a16:creationId xmlns:a16="http://schemas.microsoft.com/office/drawing/2014/main" id="{328CDC3F-8DFE-4CDB-87F3-4C6452F6FD17}"/>
              </a:ext>
            </a:extLst>
          </p:cNvPr>
          <p:cNvSpPr txBox="1">
            <a:spLocks/>
          </p:cNvSpPr>
          <p:nvPr/>
        </p:nvSpPr>
        <p:spPr>
          <a:xfrm>
            <a:off x="656" y="4749851"/>
            <a:ext cx="318658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00000000-1234-1234-1234-123412341234}" type="slidenum">
              <a:rPr lang="en" smtClean="0"/>
              <a:pPr/>
              <a:t>6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2150067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10;p17">
            <a:extLst>
              <a:ext uri="{FF2B5EF4-FFF2-40B4-BE49-F238E27FC236}">
                <a16:creationId xmlns:a16="http://schemas.microsoft.com/office/drawing/2014/main" id="{544EA2FA-461A-47B8-A831-96E39DC2453D}"/>
              </a:ext>
            </a:extLst>
          </p:cNvPr>
          <p:cNvSpPr txBox="1">
            <a:spLocks/>
          </p:cNvSpPr>
          <p:nvPr/>
        </p:nvSpPr>
        <p:spPr>
          <a:xfrm>
            <a:off x="786150" y="61040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 rtl="1"/>
            <a:r>
              <a:rPr lang="fa-IR" sz="2800" dirty="0">
                <a:solidFill>
                  <a:srgbClr val="C00000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بازار رمزارزها</a:t>
            </a:r>
          </a:p>
        </p:txBody>
      </p:sp>
      <p:sp>
        <p:nvSpPr>
          <p:cNvPr id="7" name="Google Shape;111;p17">
            <a:extLst>
              <a:ext uri="{FF2B5EF4-FFF2-40B4-BE49-F238E27FC236}">
                <a16:creationId xmlns:a16="http://schemas.microsoft.com/office/drawing/2014/main" id="{F6FE7C9D-BD15-4053-9273-EA3E3C81F76A}"/>
              </a:ext>
            </a:extLst>
          </p:cNvPr>
          <p:cNvSpPr txBox="1">
            <a:spLocks/>
          </p:cNvSpPr>
          <p:nvPr/>
        </p:nvSpPr>
        <p:spPr>
          <a:xfrm>
            <a:off x="786150" y="1417364"/>
            <a:ext cx="7571700" cy="3316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-381000" algn="just" rtl="1">
              <a:spcBef>
                <a:spcPts val="600"/>
              </a:spcBef>
              <a:buSzPts val="2400"/>
              <a:buFont typeface="Source Sans Pro"/>
              <a:buChar char="◎"/>
            </a:pPr>
            <a:r>
              <a:rPr lang="fa-IR" sz="1800" dirty="0">
                <a:latin typeface="IRANSans" panose="02040503050201020203" pitchFamily="18" charset="-78"/>
                <a:cs typeface="B Nazanin" panose="00000400000000000000" pitchFamily="2" charset="-78"/>
              </a:rPr>
              <a:t>پس از آغاز به کار رمزارز </a:t>
            </a:r>
            <a:r>
              <a:rPr lang="fa-IR" sz="1800" dirty="0">
                <a:solidFill>
                  <a:schemeClr val="accent1"/>
                </a:solidFill>
                <a:latin typeface="IRANSans" panose="02040503050201020203" pitchFamily="18" charset="-78"/>
                <a:cs typeface="B Nazanin" panose="00000400000000000000" pitchFamily="2" charset="-78"/>
              </a:rPr>
              <a:t>بیت‌کوین</a:t>
            </a:r>
            <a:r>
              <a:rPr lang="fa-IR" sz="1800" dirty="0">
                <a:latin typeface="IRANSans" panose="02040503050201020203" pitchFamily="18" charset="-78"/>
                <a:cs typeface="B Nazanin" panose="00000400000000000000" pitchFamily="2" charset="-78"/>
              </a:rPr>
              <a:t> در سال ۲۰۰۹ میلادی، علاقه‌مندان به فناوری‌های جدید به بررسی و استفاده از آن روی آوردند. </a:t>
            </a:r>
          </a:p>
          <a:p>
            <a:pPr indent="-381000" algn="just" rtl="1">
              <a:spcBef>
                <a:spcPts val="600"/>
              </a:spcBef>
              <a:buSzPts val="2400"/>
              <a:buFont typeface="Source Sans Pro"/>
              <a:buChar char="◎"/>
            </a:pPr>
            <a:endParaRPr lang="fa-IR" sz="1800" dirty="0">
              <a:latin typeface="IRANSans" panose="02040503050201020203" pitchFamily="18" charset="-78"/>
              <a:cs typeface="B Nazanin" panose="00000400000000000000" pitchFamily="2" charset="-78"/>
            </a:endParaRPr>
          </a:p>
          <a:p>
            <a:pPr indent="-381000" algn="just" rtl="1">
              <a:spcBef>
                <a:spcPts val="600"/>
              </a:spcBef>
              <a:buSzPts val="2400"/>
              <a:buFont typeface="Source Sans Pro"/>
              <a:buChar char="◎"/>
            </a:pPr>
            <a:r>
              <a:rPr lang="fa-IR" sz="1800" dirty="0">
                <a:latin typeface="IRANSans" panose="02040503050201020203" pitchFamily="18" charset="-78"/>
                <a:cs typeface="B Nazanin" panose="00000400000000000000" pitchFamily="2" charset="-78"/>
              </a:rPr>
              <a:t>مزیت‌ها و پتانسیل‌های موجود در بیت‌کوین موجب شد تا ارزهای دیجیتال متعددی با کاربردهای جدید متولد شوند.</a:t>
            </a:r>
          </a:p>
          <a:p>
            <a:pPr indent="-381000" algn="just" rtl="1">
              <a:spcBef>
                <a:spcPts val="600"/>
              </a:spcBef>
              <a:buSzPts val="2400"/>
              <a:buFont typeface="Source Sans Pro"/>
              <a:buChar char="◎"/>
            </a:pPr>
            <a:endParaRPr lang="fa-IR" sz="1800" dirty="0">
              <a:latin typeface="IRANSans" panose="02040503050201020203" pitchFamily="18" charset="-78"/>
              <a:cs typeface="B Nazanin" panose="00000400000000000000" pitchFamily="2" charset="-78"/>
            </a:endParaRPr>
          </a:p>
          <a:p>
            <a:pPr indent="-381000" algn="just" rtl="1">
              <a:spcBef>
                <a:spcPts val="600"/>
              </a:spcBef>
              <a:buSzPts val="2400"/>
              <a:buFont typeface="Source Sans Pro"/>
              <a:buChar char="◎"/>
            </a:pPr>
            <a:r>
              <a:rPr lang="fa-IR" sz="1800" dirty="0">
                <a:effectLst/>
                <a:latin typeface="IRANSans" panose="02040503050201020203" pitchFamily="18" charset="-78"/>
                <a:ea typeface="IRANSans" panose="02040503050201020203" pitchFamily="18" charset="-78"/>
                <a:cs typeface="B Nazanin" panose="00000400000000000000" pitchFamily="2" charset="-78"/>
              </a:rPr>
              <a:t>با ایجاد بازار نوظهور رمزارزها، سرمایه‌گذاران باید سیاست‌های مناسبی را اتخاذ کنند تا بتوانند </a:t>
            </a:r>
            <a:r>
              <a:rPr lang="fa-IR" sz="1800" dirty="0">
                <a:solidFill>
                  <a:schemeClr val="accent1"/>
                </a:solidFill>
                <a:effectLst/>
                <a:latin typeface="IRANSans" panose="02040503050201020203" pitchFamily="18" charset="-78"/>
                <a:ea typeface="IRANSans" panose="02040503050201020203" pitchFamily="18" charset="-78"/>
                <a:cs typeface="B Nazanin" panose="00000400000000000000" pitchFamily="2" charset="-78"/>
              </a:rPr>
              <a:t>بازدهی بیشتر </a:t>
            </a:r>
            <a:r>
              <a:rPr lang="fa-IR" sz="1800" dirty="0">
                <a:effectLst/>
                <a:latin typeface="IRANSans" panose="02040503050201020203" pitchFamily="18" charset="-78"/>
                <a:ea typeface="IRANSans" panose="02040503050201020203" pitchFamily="18" charset="-78"/>
                <a:cs typeface="B Nazanin" panose="00000400000000000000" pitchFamily="2" charset="-78"/>
              </a:rPr>
              <a:t>و </a:t>
            </a:r>
            <a:r>
              <a:rPr lang="fa-IR" sz="1800" dirty="0">
                <a:solidFill>
                  <a:schemeClr val="accent1"/>
                </a:solidFill>
                <a:effectLst/>
                <a:latin typeface="IRANSans" panose="02040503050201020203" pitchFamily="18" charset="-78"/>
                <a:ea typeface="IRANSans" panose="02040503050201020203" pitchFamily="18" charset="-78"/>
                <a:cs typeface="B Nazanin" panose="00000400000000000000" pitchFamily="2" charset="-78"/>
              </a:rPr>
              <a:t>ریسک کمتر </a:t>
            </a:r>
            <a:r>
              <a:rPr lang="fa-IR" sz="1800" dirty="0">
                <a:effectLst/>
                <a:latin typeface="IRANSans" panose="02040503050201020203" pitchFamily="18" charset="-78"/>
                <a:ea typeface="IRANSans" panose="02040503050201020203" pitchFamily="18" charset="-78"/>
                <a:cs typeface="B Nazanin" panose="00000400000000000000" pitchFamily="2" charset="-78"/>
              </a:rPr>
              <a:t>در سرمایه‌گذاری داشته باشند. </a:t>
            </a:r>
            <a:endParaRPr lang="en-US" sz="1800" dirty="0">
              <a:latin typeface="IRANSans" panose="02040503050201020203" pitchFamily="18" charset="-78"/>
              <a:cs typeface="B Nazanin" panose="00000400000000000000" pitchFamily="2" charset="-78"/>
            </a:endParaRPr>
          </a:p>
        </p:txBody>
      </p:sp>
      <p:sp>
        <p:nvSpPr>
          <p:cNvPr id="11" name="Google Shape;99;p15">
            <a:extLst>
              <a:ext uri="{FF2B5EF4-FFF2-40B4-BE49-F238E27FC236}">
                <a16:creationId xmlns:a16="http://schemas.microsoft.com/office/drawing/2014/main" id="{328CDC3F-8DFE-4CDB-87F3-4C6452F6FD17}"/>
              </a:ext>
            </a:extLst>
          </p:cNvPr>
          <p:cNvSpPr txBox="1">
            <a:spLocks/>
          </p:cNvSpPr>
          <p:nvPr/>
        </p:nvSpPr>
        <p:spPr>
          <a:xfrm>
            <a:off x="656" y="4749851"/>
            <a:ext cx="318658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00000000-1234-1234-1234-123412341234}" type="slidenum">
              <a:rPr lang="en" smtClean="0"/>
              <a:pPr/>
              <a:t>7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5364468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704803A3-DA61-4552-BA75-F050C205E1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67068796"/>
              </p:ext>
            </p:extLst>
          </p:nvPr>
        </p:nvGraphicFramePr>
        <p:xfrm>
          <a:off x="4572000" y="1729164"/>
          <a:ext cx="3474070" cy="28039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Google Shape;110;p17">
            <a:extLst>
              <a:ext uri="{FF2B5EF4-FFF2-40B4-BE49-F238E27FC236}">
                <a16:creationId xmlns:a16="http://schemas.microsoft.com/office/drawing/2014/main" id="{544EA2FA-461A-47B8-A831-96E39DC2453D}"/>
              </a:ext>
            </a:extLst>
          </p:cNvPr>
          <p:cNvSpPr txBox="1">
            <a:spLocks/>
          </p:cNvSpPr>
          <p:nvPr/>
        </p:nvSpPr>
        <p:spPr>
          <a:xfrm>
            <a:off x="786150" y="61040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 rtl="1"/>
            <a:r>
              <a:rPr lang="fa-IR" sz="2800" dirty="0">
                <a:solidFill>
                  <a:srgbClr val="C00000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مزایا و معایب رمزارزها</a:t>
            </a:r>
          </a:p>
        </p:txBody>
      </p:sp>
      <p:sp>
        <p:nvSpPr>
          <p:cNvPr id="11" name="Google Shape;99;p15">
            <a:extLst>
              <a:ext uri="{FF2B5EF4-FFF2-40B4-BE49-F238E27FC236}">
                <a16:creationId xmlns:a16="http://schemas.microsoft.com/office/drawing/2014/main" id="{328CDC3F-8DFE-4CDB-87F3-4C6452F6FD17}"/>
              </a:ext>
            </a:extLst>
          </p:cNvPr>
          <p:cNvSpPr txBox="1">
            <a:spLocks/>
          </p:cNvSpPr>
          <p:nvPr/>
        </p:nvSpPr>
        <p:spPr>
          <a:xfrm>
            <a:off x="655" y="4749851"/>
            <a:ext cx="427515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00000000-1234-1234-1234-123412341234}" type="slidenum">
              <a:rPr lang="en" smtClean="0"/>
              <a:pPr/>
              <a:t>8</a:t>
            </a:fld>
            <a:endParaRPr lang="en" dirty="0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A505ABCF-E26E-4D70-8036-C7500487F0A6}"/>
              </a:ext>
            </a:extLst>
          </p:cNvPr>
          <p:cNvGraphicFramePr/>
          <p:nvPr/>
        </p:nvGraphicFramePr>
        <p:xfrm>
          <a:off x="1097930" y="1729164"/>
          <a:ext cx="3474070" cy="28039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2812003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10;p17">
            <a:extLst>
              <a:ext uri="{FF2B5EF4-FFF2-40B4-BE49-F238E27FC236}">
                <a16:creationId xmlns:a16="http://schemas.microsoft.com/office/drawing/2014/main" id="{544EA2FA-461A-47B8-A831-96E39DC2453D}"/>
              </a:ext>
            </a:extLst>
          </p:cNvPr>
          <p:cNvSpPr txBox="1">
            <a:spLocks/>
          </p:cNvSpPr>
          <p:nvPr/>
        </p:nvSpPr>
        <p:spPr>
          <a:xfrm>
            <a:off x="786150" y="61040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 rtl="1"/>
            <a:r>
              <a:rPr lang="fa-IR" sz="2800" dirty="0">
                <a:solidFill>
                  <a:srgbClr val="C00000"/>
                </a:solidFill>
                <a:latin typeface="IRANSans" panose="02040503050201020203" pitchFamily="18" charset="-78"/>
                <a:cs typeface="IRANSans" panose="02040503050201020203" pitchFamily="18" charset="-78"/>
              </a:rPr>
              <a:t>هدف پژوهش</a:t>
            </a:r>
          </a:p>
        </p:txBody>
      </p:sp>
      <p:sp>
        <p:nvSpPr>
          <p:cNvPr id="7" name="Google Shape;111;p17">
            <a:extLst>
              <a:ext uri="{FF2B5EF4-FFF2-40B4-BE49-F238E27FC236}">
                <a16:creationId xmlns:a16="http://schemas.microsoft.com/office/drawing/2014/main" id="{F6FE7C9D-BD15-4053-9273-EA3E3C81F76A}"/>
              </a:ext>
            </a:extLst>
          </p:cNvPr>
          <p:cNvSpPr txBox="1">
            <a:spLocks/>
          </p:cNvSpPr>
          <p:nvPr/>
        </p:nvSpPr>
        <p:spPr>
          <a:xfrm>
            <a:off x="786150" y="1417364"/>
            <a:ext cx="7571700" cy="3316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-381000" algn="just" rtl="1">
              <a:spcBef>
                <a:spcPts val="600"/>
              </a:spcBef>
              <a:buSzPts val="2400"/>
              <a:buFont typeface="Source Sans Pro"/>
              <a:buChar char="◎"/>
            </a:pPr>
            <a:r>
              <a:rPr lang="fa-IR" sz="1800" dirty="0">
                <a:latin typeface="IRANSans" panose="02040503050201020203" pitchFamily="18" charset="-78"/>
                <a:cs typeface="B Nazanin" panose="00000400000000000000" pitchFamily="2" charset="-78"/>
              </a:rPr>
              <a:t>با توجه به بالا بودن میزان ریسک سیستماتیک بازار رمزارزها به علت نوظهور بودن آن و موانع قانونی، سرمایه‌گذاران می‌بایست تا حد امکان اقدام به کاهش ریسک‌های غیرسیستماتیک کنند که به وسیله‌ی </a:t>
            </a:r>
            <a:r>
              <a:rPr lang="fa-IR" sz="1800" dirty="0">
                <a:solidFill>
                  <a:schemeClr val="accent1"/>
                </a:solidFill>
                <a:latin typeface="IRANSans" panose="02040503050201020203" pitchFamily="18" charset="-78"/>
                <a:cs typeface="B Nazanin" panose="00000400000000000000" pitchFamily="2" charset="-78"/>
              </a:rPr>
              <a:t>تنوع‌بخشی</a:t>
            </a:r>
            <a:r>
              <a:rPr lang="fa-IR" sz="1800" dirty="0">
                <a:latin typeface="IRANSans" panose="02040503050201020203" pitchFamily="18" charset="-78"/>
                <a:cs typeface="B Nazanin" panose="00000400000000000000" pitchFamily="2" charset="-78"/>
              </a:rPr>
              <a:t> سبد دارایی‌ها انجام می‌شود. </a:t>
            </a:r>
          </a:p>
          <a:p>
            <a:pPr indent="-381000" algn="just" rtl="1">
              <a:spcBef>
                <a:spcPts val="600"/>
              </a:spcBef>
              <a:buSzPts val="2400"/>
              <a:buFont typeface="Source Sans Pro"/>
              <a:buChar char="◎"/>
            </a:pPr>
            <a:endParaRPr lang="fa-IR" sz="1800" dirty="0">
              <a:latin typeface="IRANSans" panose="02040503050201020203" pitchFamily="18" charset="-78"/>
              <a:cs typeface="B Nazanin" panose="00000400000000000000" pitchFamily="2" charset="-78"/>
            </a:endParaRPr>
          </a:p>
          <a:p>
            <a:pPr indent="-381000" algn="just" rtl="1">
              <a:spcBef>
                <a:spcPts val="600"/>
              </a:spcBef>
              <a:buSzPts val="2400"/>
              <a:buFont typeface="Source Sans Pro"/>
              <a:buChar char="◎"/>
            </a:pPr>
            <a:r>
              <a:rPr lang="fa-IR" sz="1800" dirty="0">
                <a:latin typeface="IRANSans" panose="02040503050201020203" pitchFamily="18" charset="-78"/>
                <a:cs typeface="B Nazanin" panose="00000400000000000000" pitchFamily="2" charset="-78"/>
              </a:rPr>
              <a:t>هدف از این پژوهش، ارائه‌ی مدلی بر پایه‌ی </a:t>
            </a:r>
            <a:r>
              <a:rPr lang="fa-IR" sz="1800" dirty="0">
                <a:solidFill>
                  <a:schemeClr val="accent1"/>
                </a:solidFill>
                <a:latin typeface="IRANSans" panose="02040503050201020203" pitchFamily="18" charset="-78"/>
                <a:cs typeface="B Nazanin" panose="00000400000000000000" pitchFamily="2" charset="-78"/>
              </a:rPr>
              <a:t>خوشه‌بندی </a:t>
            </a:r>
            <a:r>
              <a:rPr lang="fa-IR" sz="1800" dirty="0">
                <a:latin typeface="IRANSans" panose="02040503050201020203" pitchFamily="18" charset="-78"/>
                <a:cs typeface="B Nazanin" panose="00000400000000000000" pitchFamily="2" charset="-78"/>
              </a:rPr>
              <a:t>برای </a:t>
            </a:r>
            <a:r>
              <a:rPr lang="fa-IR" sz="1800" dirty="0">
                <a:solidFill>
                  <a:schemeClr val="accent1"/>
                </a:solidFill>
                <a:latin typeface="IRANSans" panose="02040503050201020203" pitchFamily="18" charset="-78"/>
                <a:cs typeface="B Nazanin" panose="00000400000000000000" pitchFamily="2" charset="-78"/>
              </a:rPr>
              <a:t>بهینه‌سازی سبد سرمایه‌گذاری</a:t>
            </a:r>
            <a:r>
              <a:rPr lang="fa-IR" sz="1800" dirty="0">
                <a:latin typeface="IRANSans" panose="02040503050201020203" pitchFamily="18" charset="-78"/>
                <a:cs typeface="B Nazanin" panose="00000400000000000000" pitchFamily="2" charset="-78"/>
              </a:rPr>
              <a:t> است تا به سرمایه‌گذاران این بازار نوظهور کمک کند تا با توجه به شرایط خاص آن، بهترین سبد از ارزهای دیجیتال موجود را ایجاد کنند.</a:t>
            </a:r>
          </a:p>
        </p:txBody>
      </p:sp>
      <p:sp>
        <p:nvSpPr>
          <p:cNvPr id="11" name="Google Shape;99;p15">
            <a:extLst>
              <a:ext uri="{FF2B5EF4-FFF2-40B4-BE49-F238E27FC236}">
                <a16:creationId xmlns:a16="http://schemas.microsoft.com/office/drawing/2014/main" id="{328CDC3F-8DFE-4CDB-87F3-4C6452F6FD17}"/>
              </a:ext>
            </a:extLst>
          </p:cNvPr>
          <p:cNvSpPr txBox="1">
            <a:spLocks/>
          </p:cNvSpPr>
          <p:nvPr/>
        </p:nvSpPr>
        <p:spPr>
          <a:xfrm>
            <a:off x="656" y="4749851"/>
            <a:ext cx="318658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00000000-1234-1234-1234-123412341234}" type="slidenum">
              <a:rPr lang="en" smtClean="0"/>
              <a:pPr/>
              <a:t>9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2833571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5535</TotalTime>
  <Words>1966</Words>
  <Application>Microsoft Office PowerPoint</Application>
  <PresentationFormat>On-screen Show (16:9)</PresentationFormat>
  <Paragraphs>444</Paragraphs>
  <Slides>45</Slides>
  <Notes>45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4" baseType="lpstr">
      <vt:lpstr>Arial</vt:lpstr>
      <vt:lpstr>Source Sans Pro</vt:lpstr>
      <vt:lpstr>Roboto Slab</vt:lpstr>
      <vt:lpstr>Times New Roman</vt:lpstr>
      <vt:lpstr>IRANSans</vt:lpstr>
      <vt:lpstr>Calibri</vt:lpstr>
      <vt:lpstr>Cambria Math</vt:lpstr>
      <vt:lpstr>B Nazanin</vt:lpstr>
      <vt:lpstr>Cordelia template</vt:lpstr>
      <vt:lpstr>بهینه‌سازی سبد سرمایه‌گذاری در بازار رمزارزها با استفاده از روش‌های خوشه‌بندی</vt:lpstr>
      <vt:lpstr>ارائه‌دهنده علیرضا نژادشمسی  استاد راهنما دکتر امیرعباس نجفی</vt:lpstr>
      <vt:lpstr>دانشگاه خواجه‌نصیرالدین طوسی پایان‌نامه‌ی کارشناسی ارشد  رشته‌ی مهندسی صنایع گرایش مهندسی مالی  تیرماه ۱۴۰۳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بررسی بهینه‌سازی سبد سرمایه‌گذاری در بازار رمزارزها</dc:title>
  <dc:creator>Alee Rezaa</dc:creator>
  <cp:lastModifiedBy>Alee Rezaa</cp:lastModifiedBy>
  <cp:revision>96</cp:revision>
  <dcterms:modified xsi:type="dcterms:W3CDTF">2024-07-09T09:37:16Z</dcterms:modified>
</cp:coreProperties>
</file>