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11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32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5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8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77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55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4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23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5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8E6A17-0C17-48FA-AA5B-B467D8876377}" type="datetimeFigureOut">
              <a:rPr lang="es-MX" smtClean="0"/>
              <a:t>29/11/2019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76E027-F8C0-4D7F-A60D-7AC1C5B56F1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5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6AEE9-B7F7-4CBF-9BE4-013BC2D9E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GUIA LOOPBACK pt2</a:t>
            </a:r>
          </a:p>
        </p:txBody>
      </p:sp>
    </p:spTree>
    <p:extLst>
      <p:ext uri="{BB962C8B-B14F-4D97-AF65-F5344CB8AC3E}">
        <p14:creationId xmlns:p14="http://schemas.microsoft.com/office/powerpoint/2010/main" val="12491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30F2F-0127-46CB-BF39-7B5ED29F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0420"/>
          </a:xfrm>
        </p:spPr>
        <p:txBody>
          <a:bodyPr>
            <a:normAutofit/>
          </a:bodyPr>
          <a:lstStyle/>
          <a:p>
            <a:r>
              <a:rPr lang="es-MX" sz="3200" b="1" dirty="0"/>
              <a:t>Para iniciar el proyecto en </a:t>
            </a:r>
            <a:r>
              <a:rPr lang="es-MX" sz="3200" b="1" dirty="0" err="1"/>
              <a:t>loopback</a:t>
            </a:r>
            <a:r>
              <a:rPr lang="es-MX" sz="3200" b="1" dirty="0"/>
              <a:t>(lb)</a:t>
            </a:r>
            <a:br>
              <a:rPr lang="es-MX" sz="3200" dirty="0"/>
            </a:br>
            <a:r>
              <a:rPr lang="es-MX" sz="3200" dirty="0"/>
              <a:t>&gt; lb</a:t>
            </a:r>
            <a:br>
              <a:rPr lang="es-MX" sz="3200" dirty="0"/>
            </a:br>
            <a:br>
              <a:rPr lang="es-MX" sz="3200" dirty="0"/>
            </a:br>
            <a:br>
              <a:rPr lang="es-MX" sz="3200" dirty="0"/>
            </a:br>
            <a:br>
              <a:rPr lang="es-MX" sz="3200" dirty="0"/>
            </a:br>
            <a:r>
              <a:rPr lang="es-MX" sz="3200" b="1" dirty="0"/>
              <a:t>crear modelos:</a:t>
            </a:r>
            <a:br>
              <a:rPr lang="es-MX" sz="3200" dirty="0"/>
            </a:br>
            <a:r>
              <a:rPr lang="es-MX" sz="3200" dirty="0"/>
              <a:t>	</a:t>
            </a:r>
            <a:r>
              <a:rPr lang="es-MX" sz="2400" dirty="0" err="1"/>
              <a:t>Customer</a:t>
            </a:r>
            <a:r>
              <a:rPr lang="es-MX" sz="2400" dirty="0"/>
              <a:t> (propiedades-&gt;nombre y edad)</a:t>
            </a:r>
            <a:br>
              <a:rPr lang="es-MX" sz="2400" dirty="0"/>
            </a:br>
            <a:r>
              <a:rPr lang="es-MX" sz="2400" dirty="0"/>
              <a:t>	</a:t>
            </a:r>
            <a:r>
              <a:rPr lang="es-MX" sz="2400" dirty="0" err="1"/>
              <a:t>Item</a:t>
            </a:r>
            <a:r>
              <a:rPr lang="es-MX" sz="2400" dirty="0"/>
              <a:t> (propiedades-&gt;nombre y </a:t>
            </a:r>
            <a:r>
              <a:rPr lang="es-MX" sz="2400" dirty="0" err="1"/>
              <a:t>descripcion</a:t>
            </a:r>
            <a:r>
              <a:rPr lang="es-MX" sz="2400" dirty="0"/>
              <a:t>)</a:t>
            </a:r>
            <a:br>
              <a:rPr lang="es-MX" sz="2400" dirty="0"/>
            </a:br>
            <a:r>
              <a:rPr lang="es-MX" sz="2400" dirty="0"/>
              <a:t>	</a:t>
            </a:r>
            <a:r>
              <a:rPr lang="es-MX" sz="2400" dirty="0" err="1"/>
              <a:t>Order</a:t>
            </a:r>
            <a:r>
              <a:rPr lang="es-MX" sz="2400" dirty="0"/>
              <a:t> (propiedades-&gt;date y descripción)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&gt; lb </a:t>
            </a:r>
            <a:r>
              <a:rPr lang="es-MX" sz="3200" dirty="0" err="1"/>
              <a:t>model</a:t>
            </a:r>
            <a:r>
              <a:rPr lang="es-MX" sz="3200" dirty="0"/>
              <a:t> (nombre del modelo)</a:t>
            </a:r>
            <a:br>
              <a:rPr lang="es-MX" sz="3200" dirty="0"/>
            </a:br>
            <a:br>
              <a:rPr lang="es-MX" sz="3200" dirty="0"/>
            </a:br>
            <a:r>
              <a:rPr lang="es-MX" sz="3200" i="1" dirty="0"/>
              <a:t>*&gt; </a:t>
            </a:r>
            <a:r>
              <a:rPr lang="es-MX" sz="3200" i="1" dirty="0" err="1"/>
              <a:t>node</a:t>
            </a:r>
            <a:r>
              <a:rPr lang="es-MX" sz="3200" i="1" dirty="0"/>
              <a:t> . (abrir explorador Api)</a:t>
            </a:r>
          </a:p>
        </p:txBody>
      </p:sp>
    </p:spTree>
    <p:extLst>
      <p:ext uri="{BB962C8B-B14F-4D97-AF65-F5344CB8AC3E}">
        <p14:creationId xmlns:p14="http://schemas.microsoft.com/office/powerpoint/2010/main" val="28359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7B6B1F4-D76B-415E-9466-B60A1604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6492875"/>
          </a:xfrm>
        </p:spPr>
        <p:txBody>
          <a:bodyPr>
            <a:normAutofit fontScale="90000"/>
          </a:bodyPr>
          <a:lstStyle/>
          <a:p>
            <a:r>
              <a:rPr lang="es-MX" sz="3200" b="1" dirty="0"/>
              <a:t>Crear base de datos en </a:t>
            </a:r>
            <a:r>
              <a:rPr lang="es-MX" sz="3200" b="1" dirty="0" err="1"/>
              <a:t>xampp</a:t>
            </a:r>
            <a:r>
              <a:rPr lang="es-MX" sz="3200" b="1" dirty="0"/>
              <a:t>: </a:t>
            </a:r>
            <a:br>
              <a:rPr lang="es-MX" sz="3200" dirty="0"/>
            </a:br>
            <a:r>
              <a:rPr lang="es-MX" sz="3200" dirty="0"/>
              <a:t>	</a:t>
            </a:r>
            <a:r>
              <a:rPr lang="es-MX" sz="3200" dirty="0" err="1"/>
              <a:t>pruebalb</a:t>
            </a:r>
            <a:br>
              <a:rPr lang="es-MX" sz="3200" dirty="0"/>
            </a:br>
            <a:br>
              <a:rPr lang="es-MX" sz="3200" dirty="0"/>
            </a:br>
            <a:br>
              <a:rPr lang="es-MX" sz="3200" dirty="0"/>
            </a:br>
            <a:r>
              <a:rPr lang="es-MX" sz="3200" b="1" dirty="0"/>
              <a:t>conectar la base de datos en lb:</a:t>
            </a:r>
            <a:br>
              <a:rPr lang="es-MX" sz="3200" dirty="0"/>
            </a:br>
            <a:r>
              <a:rPr lang="es-MX" sz="3200" dirty="0"/>
              <a:t>&gt;lb </a:t>
            </a:r>
            <a:r>
              <a:rPr lang="es-MX" sz="3200" dirty="0" err="1"/>
              <a:t>datasource</a:t>
            </a:r>
            <a:br>
              <a:rPr lang="es-MX" sz="3200" dirty="0"/>
            </a:br>
            <a:r>
              <a:rPr lang="es-MX" sz="3200" dirty="0"/>
              <a:t>&gt;Especifique el nombre del origen de datos: </a:t>
            </a:r>
            <a:r>
              <a:rPr lang="es-MX" sz="3200" dirty="0" err="1"/>
              <a:t>mysqlDs</a:t>
            </a:r>
            <a:br>
              <a:rPr lang="es-MX" sz="3200" dirty="0"/>
            </a:br>
            <a:r>
              <a:rPr lang="es-MX" sz="3200" dirty="0"/>
              <a:t>? Seleccione el conector para </a:t>
            </a:r>
            <a:r>
              <a:rPr lang="es-MX" sz="3200" dirty="0" err="1"/>
              <a:t>mysqlDs</a:t>
            </a:r>
            <a:r>
              <a:rPr lang="es-MX" sz="3200" dirty="0"/>
              <a:t>: MySQL (soportado por </a:t>
            </a:r>
            <a:r>
              <a:rPr lang="es-MX" sz="3200" dirty="0" err="1"/>
              <a:t>StrongLoop</a:t>
            </a:r>
            <a:r>
              <a:rPr lang="es-MX" sz="3200" dirty="0"/>
              <a:t>)</a:t>
            </a:r>
            <a:br>
              <a:rPr lang="es-MX" sz="3200" dirty="0"/>
            </a:br>
            <a:r>
              <a:rPr lang="es-MX" sz="3200" dirty="0"/>
              <a:t>? </a:t>
            </a:r>
            <a:r>
              <a:rPr lang="es-MX" sz="3200" dirty="0" err="1"/>
              <a:t>Connection</a:t>
            </a:r>
            <a:r>
              <a:rPr lang="es-MX" sz="3200" dirty="0"/>
              <a:t> </a:t>
            </a:r>
            <a:r>
              <a:rPr lang="es-MX" sz="3200" dirty="0" err="1"/>
              <a:t>String</a:t>
            </a:r>
            <a:r>
              <a:rPr lang="es-MX" sz="3200" dirty="0"/>
              <a:t> </a:t>
            </a:r>
            <a:r>
              <a:rPr lang="es-MX" sz="3200" dirty="0" err="1"/>
              <a:t>url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override</a:t>
            </a:r>
            <a:r>
              <a:rPr lang="es-MX" sz="3200" dirty="0"/>
              <a:t> </a:t>
            </a:r>
            <a:r>
              <a:rPr lang="es-MX" sz="3200" dirty="0" err="1"/>
              <a:t>other</a:t>
            </a:r>
            <a:r>
              <a:rPr lang="es-MX" sz="3200" dirty="0"/>
              <a:t> </a:t>
            </a:r>
            <a:r>
              <a:rPr lang="es-MX" sz="3200" dirty="0" err="1"/>
              <a:t>settings</a:t>
            </a:r>
            <a:r>
              <a:rPr lang="es-MX" sz="3200" dirty="0"/>
              <a:t> (</a:t>
            </a:r>
            <a:r>
              <a:rPr lang="es-MX" sz="3200" dirty="0" err="1"/>
              <a:t>eg</a:t>
            </a:r>
            <a:r>
              <a:rPr lang="es-MX" sz="3200" dirty="0"/>
              <a:t>: mysql://user:pass@host/db):</a:t>
            </a:r>
            <a:br>
              <a:rPr lang="es-MX" sz="3200" dirty="0"/>
            </a:br>
            <a:r>
              <a:rPr lang="es-MX" sz="3200" dirty="0"/>
              <a:t>? host: localhost</a:t>
            </a:r>
            <a:br>
              <a:rPr lang="es-MX" sz="3200" dirty="0"/>
            </a:br>
            <a:r>
              <a:rPr lang="es-MX" sz="3200" dirty="0"/>
              <a:t>? </a:t>
            </a:r>
            <a:r>
              <a:rPr lang="es-MX" sz="3200" dirty="0" err="1"/>
              <a:t>port</a:t>
            </a:r>
            <a:r>
              <a:rPr lang="es-MX" sz="3200" dirty="0"/>
              <a:t>: 3306</a:t>
            </a:r>
            <a:br>
              <a:rPr lang="es-MX" sz="3200" dirty="0"/>
            </a:br>
            <a:r>
              <a:rPr lang="es-MX" sz="3200" dirty="0"/>
              <a:t>? </a:t>
            </a:r>
            <a:r>
              <a:rPr lang="es-MX" sz="3200" dirty="0" err="1"/>
              <a:t>user</a:t>
            </a:r>
            <a:r>
              <a:rPr lang="es-MX" sz="3200" dirty="0"/>
              <a:t>: </a:t>
            </a:r>
            <a:r>
              <a:rPr lang="es-MX" sz="3200" dirty="0" err="1"/>
              <a:t>root</a:t>
            </a:r>
            <a:br>
              <a:rPr lang="es-MX" sz="3200" dirty="0"/>
            </a:br>
            <a:r>
              <a:rPr lang="es-MX" sz="3200" dirty="0"/>
              <a:t>? </a:t>
            </a:r>
            <a:r>
              <a:rPr lang="es-MX" sz="3200" dirty="0" err="1"/>
              <a:t>password</a:t>
            </a:r>
            <a:r>
              <a:rPr lang="es-MX" sz="3200" dirty="0"/>
              <a:t>: [</a:t>
            </a:r>
            <a:r>
              <a:rPr lang="es-MX" sz="3200" dirty="0" err="1"/>
              <a:t>hidden</a:t>
            </a:r>
            <a:r>
              <a:rPr lang="es-MX" sz="3200" dirty="0"/>
              <a:t>] </a:t>
            </a:r>
            <a:br>
              <a:rPr lang="es-MX" sz="3200" dirty="0"/>
            </a:br>
            <a:r>
              <a:rPr lang="es-MX" sz="3200" dirty="0"/>
              <a:t>? </a:t>
            </a:r>
            <a:r>
              <a:rPr lang="es-MX" sz="3200" dirty="0" err="1"/>
              <a:t>database</a:t>
            </a:r>
            <a:r>
              <a:rPr lang="es-MX" sz="3200" dirty="0"/>
              <a:t>: </a:t>
            </a:r>
            <a:r>
              <a:rPr lang="es-MX" sz="3200" dirty="0" err="1"/>
              <a:t>pruebalb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66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766C47-8A93-4480-8971-D26BA2B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1"/>
            <a:ext cx="10515600" cy="6858000"/>
          </a:xfrm>
        </p:spPr>
        <p:txBody>
          <a:bodyPr>
            <a:normAutofit/>
          </a:bodyPr>
          <a:lstStyle/>
          <a:p>
            <a:br>
              <a:rPr lang="es-MX" sz="3200" b="1" dirty="0"/>
            </a:br>
            <a:r>
              <a:rPr lang="es-MX" sz="3200" b="1" dirty="0"/>
              <a:t>Modificar archivo model-config.js:</a:t>
            </a:r>
            <a:br>
              <a:rPr lang="es-MX" sz="3200" b="1" dirty="0"/>
            </a:br>
            <a:r>
              <a:rPr lang="es-MX" sz="2800" b="1" dirty="0"/>
              <a:t>…	</a:t>
            </a:r>
            <a:r>
              <a:rPr lang="es-MX" sz="3200" dirty="0"/>
              <a:t>"</a:t>
            </a:r>
            <a:r>
              <a:rPr lang="es-MX" sz="3200" dirty="0" err="1"/>
              <a:t>Customer</a:t>
            </a:r>
            <a:r>
              <a:rPr lang="es-MX" sz="3200" dirty="0"/>
              <a:t>": {</a:t>
            </a:r>
            <a:br>
              <a:rPr lang="es-MX" sz="3200" dirty="0"/>
            </a:br>
            <a:r>
              <a:rPr lang="es-MX" sz="3200" dirty="0"/>
              <a:t>    "</a:t>
            </a:r>
            <a:r>
              <a:rPr lang="es-MX" sz="3200" dirty="0" err="1"/>
              <a:t>dataSource</a:t>
            </a:r>
            <a:r>
              <a:rPr lang="es-MX" sz="3200" dirty="0"/>
              <a:t>": "</a:t>
            </a:r>
            <a:r>
              <a:rPr lang="es-MX" sz="3200" dirty="0" err="1"/>
              <a:t>mysqlDs</a:t>
            </a:r>
            <a:r>
              <a:rPr lang="es-MX" sz="3200" dirty="0"/>
              <a:t>",  …</a:t>
            </a:r>
            <a:br>
              <a:rPr lang="es-MX" sz="3200" b="1" dirty="0"/>
            </a:br>
            <a:br>
              <a:rPr lang="es-MX" sz="3200" b="1" dirty="0"/>
            </a:br>
            <a:r>
              <a:rPr lang="es-MX" sz="3200" b="1" dirty="0"/>
              <a:t>Crear archivo auto-migrate.js </a:t>
            </a:r>
            <a:br>
              <a:rPr lang="es-MX" sz="3200" b="1" dirty="0"/>
            </a:br>
            <a:br>
              <a:rPr lang="es-MX" sz="3200" b="1" dirty="0"/>
            </a:br>
            <a:br>
              <a:rPr lang="es-MX" sz="3200" b="1" dirty="0"/>
            </a:br>
            <a:r>
              <a:rPr lang="es-MX" sz="3200" b="1" dirty="0"/>
              <a:t>Agregar las tablas a la base de datos:</a:t>
            </a:r>
            <a:br>
              <a:rPr lang="es-MX" sz="3200" b="1" dirty="0"/>
            </a:br>
            <a:r>
              <a:rPr lang="es-MX" sz="3200" b="1" dirty="0"/>
              <a:t>	</a:t>
            </a:r>
            <a:r>
              <a:rPr lang="es-MX" sz="3600" dirty="0" err="1"/>
              <a:t>var</a:t>
            </a:r>
            <a:r>
              <a:rPr lang="es-MX" sz="3600" dirty="0"/>
              <a:t> </a:t>
            </a:r>
            <a:r>
              <a:rPr lang="es-MX" sz="3600" dirty="0" err="1"/>
              <a:t>dbTables</a:t>
            </a:r>
            <a:r>
              <a:rPr lang="es-MX" sz="3600" dirty="0"/>
              <a:t> = [‘</a:t>
            </a:r>
            <a:r>
              <a:rPr lang="es-MX" sz="3600" dirty="0" err="1"/>
              <a:t>Customer</a:t>
            </a:r>
            <a:r>
              <a:rPr lang="es-MX" sz="3600" dirty="0"/>
              <a:t>’, ‘</a:t>
            </a:r>
            <a:r>
              <a:rPr lang="es-MX" sz="3600" dirty="0" err="1"/>
              <a:t>Order</a:t>
            </a:r>
            <a:r>
              <a:rPr lang="es-MX" sz="3600" dirty="0"/>
              <a:t>’, ‘</a:t>
            </a:r>
            <a:r>
              <a:rPr lang="es-MX" sz="3600" dirty="0" err="1"/>
              <a:t>Item</a:t>
            </a:r>
            <a:r>
              <a:rPr lang="es-MX" sz="3600" dirty="0"/>
              <a:t>’];</a:t>
            </a:r>
            <a:br>
              <a:rPr lang="es-MX" dirty="0"/>
            </a:br>
            <a:br>
              <a:rPr lang="es-MX" sz="3200" b="1" dirty="0"/>
            </a:br>
            <a:br>
              <a:rPr lang="es-MX" sz="3200" b="1" dirty="0"/>
            </a:br>
            <a:r>
              <a:rPr lang="es-MX" sz="2400" dirty="0"/>
              <a:t>--------------------------------------------------------</a:t>
            </a:r>
            <a:br>
              <a:rPr lang="es-MX" sz="2400" dirty="0"/>
            </a:br>
            <a:br>
              <a:rPr lang="es-MX" sz="2400" dirty="0"/>
            </a:br>
            <a:r>
              <a:rPr lang="es-MX" sz="2400" i="1" dirty="0"/>
              <a:t>*&gt; </a:t>
            </a:r>
            <a:r>
              <a:rPr lang="es-MX" sz="2400" i="1" dirty="0" err="1"/>
              <a:t>node</a:t>
            </a:r>
            <a:r>
              <a:rPr lang="es-MX" sz="2400" i="1" dirty="0"/>
              <a:t> . (abrir explorador Api)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316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61EAE4E-F5D9-4105-968A-FF82CE6F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6" y="-58206"/>
            <a:ext cx="11853333" cy="6171143"/>
          </a:xfrm>
        </p:spPr>
        <p:txBody>
          <a:bodyPr>
            <a:normAutofit fontScale="90000"/>
          </a:bodyPr>
          <a:lstStyle/>
          <a:p>
            <a:r>
              <a:rPr lang="es-MX" sz="3200" b="1" dirty="0" err="1"/>
              <a:t>Relacion</a:t>
            </a:r>
            <a:r>
              <a:rPr lang="es-MX" sz="3200" b="1" dirty="0"/>
              <a:t> has </a:t>
            </a:r>
            <a:r>
              <a:rPr lang="es-MX" sz="3200" b="1" dirty="0" err="1"/>
              <a:t>many</a:t>
            </a:r>
            <a:r>
              <a:rPr lang="es-MX" sz="3200" b="1" dirty="0"/>
              <a:t> – </a:t>
            </a:r>
            <a:r>
              <a:rPr lang="es-MX" sz="3200" b="1" dirty="0" err="1"/>
              <a:t>belongs</a:t>
            </a:r>
            <a:r>
              <a:rPr lang="es-MX" sz="3200" b="1" dirty="0"/>
              <a:t> </a:t>
            </a:r>
            <a:r>
              <a:rPr lang="es-MX" sz="3200" b="1" dirty="0" err="1"/>
              <a:t>to</a:t>
            </a:r>
            <a:r>
              <a:rPr lang="es-MX" sz="3200" b="1" dirty="0"/>
              <a:t>:</a:t>
            </a:r>
            <a:br>
              <a:rPr lang="es-MX" sz="3200" b="1" dirty="0"/>
            </a:br>
            <a:r>
              <a:rPr lang="es-MX" sz="3200" dirty="0"/>
              <a:t>	</a:t>
            </a:r>
            <a:r>
              <a:rPr lang="es-MX" sz="3100" dirty="0"/>
              <a:t>&gt;lb </a:t>
            </a:r>
            <a:r>
              <a:rPr lang="es-MX" sz="3100" dirty="0" err="1"/>
              <a:t>relation</a:t>
            </a:r>
            <a:r>
              <a:rPr lang="es-MX" sz="3100" dirty="0"/>
              <a:t> </a:t>
            </a:r>
            <a:br>
              <a:rPr lang="es-MX" sz="3100" dirty="0"/>
            </a:br>
            <a:r>
              <a:rPr lang="es-MX" sz="3100" dirty="0"/>
              <a:t>	&gt;Seleccione el modelo desde el que crear la relación: </a:t>
            </a:r>
            <a:r>
              <a:rPr lang="es-MX" sz="3100" dirty="0" err="1"/>
              <a:t>Customer</a:t>
            </a:r>
            <a:br>
              <a:rPr lang="es-MX" sz="3100" dirty="0"/>
            </a:br>
            <a:r>
              <a:rPr lang="es-MX" sz="3100" dirty="0"/>
              <a:t>	&gt;Tipo de relación: has </a:t>
            </a:r>
            <a:r>
              <a:rPr lang="es-MX" sz="3100" dirty="0" err="1"/>
              <a:t>many</a:t>
            </a:r>
            <a:br>
              <a:rPr lang="es-MX" sz="3100" dirty="0"/>
            </a:br>
            <a:r>
              <a:rPr lang="es-MX" sz="3100" dirty="0"/>
              <a:t>	&gt;Seleccione un modelo con el que crear una relación: </a:t>
            </a:r>
            <a:r>
              <a:rPr lang="es-MX" sz="3100" dirty="0" err="1"/>
              <a:t>Order</a:t>
            </a:r>
            <a:br>
              <a:rPr lang="es-MX" sz="3100" dirty="0"/>
            </a:br>
            <a:r>
              <a:rPr lang="es-MX" sz="3100" dirty="0"/>
              <a:t>	&gt;Especifique el nombre de propiedad para la relación: (</a:t>
            </a:r>
            <a:r>
              <a:rPr lang="es-MX" sz="3100" dirty="0" err="1"/>
              <a:t>orders</a:t>
            </a:r>
            <a:r>
              <a:rPr lang="es-MX" sz="3100" dirty="0"/>
              <a:t>)</a:t>
            </a:r>
            <a:br>
              <a:rPr lang="es-MX" sz="3100" dirty="0"/>
            </a:br>
            <a:r>
              <a:rPr lang="es-MX" sz="3100" dirty="0"/>
              <a:t>	&gt;N</a:t>
            </a:r>
            <a:br>
              <a:rPr lang="es-MX" sz="3100" dirty="0"/>
            </a:br>
            <a:r>
              <a:rPr lang="es-MX" sz="3100" dirty="0"/>
              <a:t>	&gt;N</a:t>
            </a:r>
            <a:br>
              <a:rPr lang="es-MX" sz="3100" dirty="0"/>
            </a:br>
            <a:r>
              <a:rPr lang="es-MX" sz="3100" dirty="0"/>
              <a:t>---------------------------------------------------</a:t>
            </a:r>
            <a:br>
              <a:rPr lang="es-MX" sz="3100" dirty="0"/>
            </a:br>
            <a:r>
              <a:rPr lang="es-MX" sz="3100" dirty="0"/>
              <a:t>	&gt;lb </a:t>
            </a:r>
            <a:r>
              <a:rPr lang="es-MX" sz="3100" dirty="0" err="1"/>
              <a:t>relation</a:t>
            </a:r>
            <a:r>
              <a:rPr lang="es-MX" sz="3100" dirty="0"/>
              <a:t> </a:t>
            </a:r>
            <a:br>
              <a:rPr lang="es-MX" sz="3100" dirty="0"/>
            </a:br>
            <a:r>
              <a:rPr lang="es-MX" sz="3100" dirty="0"/>
              <a:t>	&gt;Seleccione el modelo desde el que crear la relación: </a:t>
            </a:r>
            <a:r>
              <a:rPr lang="es-MX" sz="3100" dirty="0" err="1"/>
              <a:t>Order</a:t>
            </a:r>
            <a:br>
              <a:rPr lang="es-MX" sz="3100" dirty="0"/>
            </a:br>
            <a:r>
              <a:rPr lang="es-MX" sz="3100" dirty="0"/>
              <a:t>	&gt;Tipo de relación: </a:t>
            </a:r>
            <a:r>
              <a:rPr lang="es-MX" sz="3100" dirty="0" err="1"/>
              <a:t>belongs</a:t>
            </a:r>
            <a:r>
              <a:rPr lang="es-MX" sz="3100" dirty="0"/>
              <a:t> </a:t>
            </a:r>
            <a:r>
              <a:rPr lang="es-MX" sz="3100" dirty="0" err="1"/>
              <a:t>to</a:t>
            </a:r>
            <a:br>
              <a:rPr lang="es-MX" sz="3100" dirty="0"/>
            </a:br>
            <a:r>
              <a:rPr lang="es-MX" sz="3100" dirty="0"/>
              <a:t>	&gt;Seleccione un modelo con el que crear una relación: </a:t>
            </a:r>
            <a:r>
              <a:rPr lang="es-MX" sz="3100" dirty="0" err="1"/>
              <a:t>Customer</a:t>
            </a:r>
            <a:br>
              <a:rPr lang="es-MX" sz="3100" dirty="0"/>
            </a:br>
            <a:r>
              <a:rPr lang="es-MX" sz="3100" dirty="0"/>
              <a:t>	&gt;Especifique el nombre de propiedad para la relación: (</a:t>
            </a:r>
            <a:r>
              <a:rPr lang="es-MX" sz="3100" dirty="0" err="1"/>
              <a:t>customers</a:t>
            </a:r>
            <a:r>
              <a:rPr lang="es-MX" sz="3100" dirty="0"/>
              <a:t>)</a:t>
            </a:r>
            <a:br>
              <a:rPr lang="es-MX" sz="3100" dirty="0"/>
            </a:br>
            <a:r>
              <a:rPr lang="es-MX" sz="3100" dirty="0"/>
              <a:t>	&gt;N</a:t>
            </a:r>
            <a:br>
              <a:rPr lang="es-MX" sz="3100" dirty="0"/>
            </a:br>
            <a:r>
              <a:rPr lang="es-MX" sz="3100" dirty="0"/>
              <a:t>	&gt;N</a:t>
            </a:r>
            <a:br>
              <a:rPr lang="es-MX" sz="3200" dirty="0"/>
            </a:br>
            <a:r>
              <a:rPr lang="es-MX" sz="3200" dirty="0"/>
              <a:t>--------------------------------------</a:t>
            </a:r>
            <a:br>
              <a:rPr lang="es-MX" sz="3200" dirty="0"/>
            </a:b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779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201D94-A6E2-4636-A2ED-C523245C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343428"/>
            <a:ext cx="11853333" cy="6171143"/>
          </a:xfrm>
        </p:spPr>
        <p:txBody>
          <a:bodyPr>
            <a:normAutofit fontScale="90000"/>
          </a:bodyPr>
          <a:lstStyle/>
          <a:p>
            <a:r>
              <a:rPr lang="es-MX" sz="3200" b="1" dirty="0" err="1"/>
              <a:t>Relacion</a:t>
            </a:r>
            <a:r>
              <a:rPr lang="es-MX" sz="3200" b="1" dirty="0"/>
              <a:t> has </a:t>
            </a:r>
            <a:r>
              <a:rPr lang="es-MX" sz="3200" b="1" dirty="0" err="1"/>
              <a:t>many</a:t>
            </a:r>
            <a:r>
              <a:rPr lang="es-MX" sz="3200" b="1" dirty="0"/>
              <a:t> – has </a:t>
            </a:r>
            <a:r>
              <a:rPr lang="es-MX" sz="3200" b="1" dirty="0" err="1"/>
              <a:t>many</a:t>
            </a:r>
            <a:r>
              <a:rPr lang="es-MX" sz="3200" b="1" dirty="0"/>
              <a:t>:</a:t>
            </a:r>
            <a:br>
              <a:rPr lang="es-MX" sz="3200" b="1" dirty="0"/>
            </a:br>
            <a:r>
              <a:rPr lang="es-MX" sz="3200" dirty="0"/>
              <a:t>	&gt;lb </a:t>
            </a:r>
            <a:r>
              <a:rPr lang="es-MX" sz="3200" dirty="0" err="1"/>
              <a:t>relation</a:t>
            </a:r>
            <a:br>
              <a:rPr lang="es-MX" sz="3200" dirty="0"/>
            </a:br>
            <a:r>
              <a:rPr lang="es-MX" sz="3200" dirty="0"/>
              <a:t>	&gt;Seleccione el modelo desde el que crear la relación: </a:t>
            </a:r>
            <a:r>
              <a:rPr lang="es-MX" sz="3200" dirty="0" err="1"/>
              <a:t>Order</a:t>
            </a:r>
            <a:br>
              <a:rPr lang="es-MX" sz="3200" dirty="0"/>
            </a:br>
            <a:r>
              <a:rPr lang="es-MX" sz="3200" dirty="0"/>
              <a:t>	&gt;Tipo de relación: has </a:t>
            </a:r>
            <a:r>
              <a:rPr lang="es-MX" sz="3200" dirty="0" err="1"/>
              <a:t>many</a:t>
            </a:r>
            <a:br>
              <a:rPr lang="es-MX" sz="3200" dirty="0"/>
            </a:br>
            <a:r>
              <a:rPr lang="es-MX" sz="3200" dirty="0"/>
              <a:t>	&gt;Seleccione un modelo con el que crear una relación: </a:t>
            </a:r>
            <a:r>
              <a:rPr lang="es-MX" sz="3200" dirty="0" err="1"/>
              <a:t>Item</a:t>
            </a:r>
            <a:br>
              <a:rPr lang="es-MX" sz="3200" dirty="0"/>
            </a:br>
            <a:r>
              <a:rPr lang="es-MX" sz="3200" dirty="0"/>
              <a:t>	&gt;Especifique el nombre de propiedad para la relación: (</a:t>
            </a:r>
            <a:r>
              <a:rPr lang="es-MX" sz="3200" dirty="0" err="1"/>
              <a:t>items</a:t>
            </a:r>
            <a:r>
              <a:rPr lang="es-MX" sz="3200" dirty="0"/>
              <a:t>) </a:t>
            </a:r>
            <a:br>
              <a:rPr lang="es-MX" sz="3200" dirty="0"/>
            </a:br>
            <a:r>
              <a:rPr lang="es-MX" sz="3200" dirty="0"/>
              <a:t>	&gt;Opcionalmente, especifique una clave foránea personalizada:</a:t>
            </a:r>
            <a:br>
              <a:rPr lang="es-MX" sz="3200" dirty="0">
                <a:sym typeface="Wingdings" panose="05000000000000000000" pitchFamily="2" charset="2"/>
              </a:rPr>
            </a:br>
            <a:br>
              <a:rPr lang="es-MX" sz="3200" dirty="0"/>
            </a:br>
            <a:r>
              <a:rPr lang="es-MX" sz="3200" dirty="0"/>
              <a:t>	&gt;¿Requiere un modelo definido? Yes</a:t>
            </a:r>
            <a:br>
              <a:rPr lang="es-MX" sz="3200" dirty="0"/>
            </a:br>
            <a:r>
              <a:rPr lang="es-MX" sz="3200" dirty="0"/>
              <a:t>	&gt;Elija un modelo definido: (otro)</a:t>
            </a:r>
            <a:br>
              <a:rPr lang="es-MX" sz="3200" dirty="0"/>
            </a:br>
            <a:r>
              <a:rPr lang="es-MX" sz="3200" dirty="0"/>
              <a:t>	&gt;Especifique el nombre de modelo: </a:t>
            </a:r>
            <a:r>
              <a:rPr lang="es-MX" sz="3200" dirty="0" err="1"/>
              <a:t>OrderItem</a:t>
            </a:r>
            <a:br>
              <a:rPr lang="es-MX" sz="3200" dirty="0"/>
            </a:br>
            <a:r>
              <a:rPr lang="es-MX" sz="3200" dirty="0"/>
              <a:t>	&gt;Permitir anidar la relación en las API REST: No</a:t>
            </a:r>
            <a:br>
              <a:rPr lang="es-MX" sz="3200" dirty="0"/>
            </a:br>
            <a:r>
              <a:rPr lang="es-MX" sz="3200" dirty="0"/>
              <a:t>	&gt;Inhabilitar la inclusión de la relación: No</a:t>
            </a:r>
            <a:br>
              <a:rPr lang="es-MX" sz="3200" dirty="0"/>
            </a:b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841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4ED7B5-A72B-48A0-A943-03CD7635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2" y="343428"/>
            <a:ext cx="11853333" cy="6171143"/>
          </a:xfrm>
        </p:spPr>
        <p:txBody>
          <a:bodyPr>
            <a:normAutofit fontScale="90000"/>
          </a:bodyPr>
          <a:lstStyle/>
          <a:p>
            <a:r>
              <a:rPr lang="es-MX" sz="3200" b="1" dirty="0" err="1"/>
              <a:t>Relacion</a:t>
            </a:r>
            <a:r>
              <a:rPr lang="es-MX" sz="3200" b="1" dirty="0"/>
              <a:t> has </a:t>
            </a:r>
            <a:r>
              <a:rPr lang="es-MX" sz="3200" b="1" dirty="0" err="1"/>
              <a:t>many</a:t>
            </a:r>
            <a:r>
              <a:rPr lang="es-MX" sz="3200" b="1" dirty="0"/>
              <a:t> – has </a:t>
            </a:r>
            <a:r>
              <a:rPr lang="es-MX" sz="3200" b="1" dirty="0" err="1"/>
              <a:t>many</a:t>
            </a:r>
            <a:r>
              <a:rPr lang="es-MX" sz="3200" b="1" dirty="0"/>
              <a:t>:</a:t>
            </a:r>
            <a:br>
              <a:rPr lang="es-MX" sz="3200" b="1" dirty="0"/>
            </a:br>
            <a:r>
              <a:rPr lang="es-MX" sz="3200" dirty="0"/>
              <a:t>	&gt;lb </a:t>
            </a:r>
            <a:r>
              <a:rPr lang="es-MX" sz="3200" dirty="0" err="1"/>
              <a:t>relation</a:t>
            </a:r>
            <a:br>
              <a:rPr lang="es-MX" sz="3200" dirty="0"/>
            </a:br>
            <a:r>
              <a:rPr lang="es-MX" sz="3200" dirty="0"/>
              <a:t>	&gt;Seleccione el modelo desde el que crear la relación: </a:t>
            </a:r>
            <a:r>
              <a:rPr lang="es-MX" sz="3200" dirty="0" err="1"/>
              <a:t>Item</a:t>
            </a:r>
            <a:br>
              <a:rPr lang="es-MX" sz="3200" dirty="0"/>
            </a:br>
            <a:r>
              <a:rPr lang="es-MX" sz="3200" dirty="0"/>
              <a:t>	&gt;Tipo de relación: has </a:t>
            </a:r>
            <a:r>
              <a:rPr lang="es-MX" sz="3200" dirty="0" err="1"/>
              <a:t>many</a:t>
            </a:r>
            <a:br>
              <a:rPr lang="es-MX" sz="3200" dirty="0"/>
            </a:br>
            <a:r>
              <a:rPr lang="es-MX" sz="3200" dirty="0"/>
              <a:t>	&gt;Seleccione un modelo con el que crear una relación: </a:t>
            </a:r>
            <a:r>
              <a:rPr lang="es-MX" sz="3200" dirty="0" err="1"/>
              <a:t>Order</a:t>
            </a:r>
            <a:br>
              <a:rPr lang="es-MX" sz="3200" dirty="0"/>
            </a:br>
            <a:r>
              <a:rPr lang="es-MX" sz="3200" dirty="0"/>
              <a:t>	&gt;Especifique el nombre de propiedad para la relación: (</a:t>
            </a:r>
            <a:r>
              <a:rPr lang="es-MX" sz="3200" dirty="0" err="1"/>
              <a:t>orders</a:t>
            </a:r>
            <a:r>
              <a:rPr lang="es-MX" sz="3200" dirty="0"/>
              <a:t>) </a:t>
            </a:r>
            <a:br>
              <a:rPr lang="es-MX" sz="3200" dirty="0"/>
            </a:br>
            <a:r>
              <a:rPr lang="es-MX" sz="3200" dirty="0"/>
              <a:t>	&gt;Opcionalmente, especifique una clave foránea personalizada:</a:t>
            </a:r>
            <a:br>
              <a:rPr lang="es-MX" sz="3200" dirty="0">
                <a:sym typeface="Wingdings" panose="05000000000000000000" pitchFamily="2" charset="2"/>
              </a:rPr>
            </a:br>
            <a:br>
              <a:rPr lang="es-MX" sz="3200" dirty="0"/>
            </a:br>
            <a:r>
              <a:rPr lang="es-MX" sz="3200" dirty="0"/>
              <a:t>	&gt;¿Requiere un modelo definido? Yes</a:t>
            </a:r>
            <a:br>
              <a:rPr lang="es-MX" sz="3200" dirty="0"/>
            </a:br>
            <a:r>
              <a:rPr lang="es-MX" sz="3200" dirty="0"/>
              <a:t>	&gt;Elija un modelo definido: (otro)</a:t>
            </a:r>
            <a:br>
              <a:rPr lang="es-MX" sz="3200" dirty="0"/>
            </a:br>
            <a:r>
              <a:rPr lang="es-MX" sz="3200" dirty="0"/>
              <a:t>	&gt;Especifique el nombre de modelo: </a:t>
            </a:r>
            <a:r>
              <a:rPr lang="es-MX" sz="3200" dirty="0" err="1"/>
              <a:t>OrderItem</a:t>
            </a:r>
            <a:br>
              <a:rPr lang="es-MX" sz="3200" dirty="0"/>
            </a:br>
            <a:r>
              <a:rPr lang="es-MX" sz="3200" dirty="0"/>
              <a:t>	&gt;Permitir anidar la relación en las API REST: No</a:t>
            </a:r>
            <a:br>
              <a:rPr lang="es-MX" sz="3200" dirty="0"/>
            </a:br>
            <a:r>
              <a:rPr lang="es-MX" sz="3200" dirty="0"/>
              <a:t>	&gt;Inhabilitar la inclusión de la relación: No</a:t>
            </a:r>
            <a:br>
              <a:rPr lang="es-MX" sz="3200" dirty="0"/>
            </a:b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635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A67FFA-C1B1-4DCF-A208-9FC6717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5" y="0"/>
            <a:ext cx="11853333" cy="6858000"/>
          </a:xfrm>
        </p:spPr>
        <p:txBody>
          <a:bodyPr>
            <a:normAutofit fontScale="90000"/>
          </a:bodyPr>
          <a:lstStyle/>
          <a:p>
            <a:r>
              <a:rPr lang="es-MX" sz="3200" b="1" dirty="0"/>
              <a:t>Crear el modelo </a:t>
            </a:r>
            <a:r>
              <a:rPr lang="es-MX" sz="3200" b="1" dirty="0" err="1"/>
              <a:t>OrderItem</a:t>
            </a:r>
            <a:br>
              <a:rPr lang="es-MX" sz="3200" b="1" dirty="0"/>
            </a:br>
            <a:r>
              <a:rPr lang="es-MX" sz="3200" b="1" dirty="0"/>
              <a:t>	</a:t>
            </a:r>
            <a:r>
              <a:rPr lang="es-MX" sz="2700" dirty="0"/>
              <a:t>&gt;lb </a:t>
            </a:r>
            <a:r>
              <a:rPr lang="es-MX" sz="2700" dirty="0" err="1"/>
              <a:t>model</a:t>
            </a:r>
            <a:r>
              <a:rPr lang="es-MX" sz="2700" dirty="0"/>
              <a:t> </a:t>
            </a:r>
            <a:r>
              <a:rPr lang="es-MX" sz="2700" dirty="0" err="1"/>
              <a:t>OrderItem</a:t>
            </a:r>
            <a:br>
              <a:rPr lang="es-MX" sz="2700" dirty="0"/>
            </a:br>
            <a:r>
              <a:rPr lang="es-MX" sz="2700" dirty="0"/>
              <a:t>	&gt;propiedades: Estatus</a:t>
            </a:r>
            <a:br>
              <a:rPr lang="es-MX" sz="2700" dirty="0"/>
            </a:br>
            <a:r>
              <a:rPr lang="es-MX" sz="2700" dirty="0"/>
              <a:t>	&gt;Tipo: </a:t>
            </a:r>
            <a:r>
              <a:rPr lang="es-MX" sz="2700" dirty="0" err="1"/>
              <a:t>string</a:t>
            </a:r>
            <a:br>
              <a:rPr lang="es-MX" sz="3200" dirty="0"/>
            </a:br>
            <a:br>
              <a:rPr lang="es-MX" sz="3200" dirty="0"/>
            </a:br>
            <a:r>
              <a:rPr lang="es-MX" sz="3200" b="1" dirty="0"/>
              <a:t>Crear relación </a:t>
            </a:r>
            <a:r>
              <a:rPr lang="es-MX" sz="3200" b="1" i="1" dirty="0" err="1"/>
              <a:t>belongs</a:t>
            </a:r>
            <a:r>
              <a:rPr lang="es-MX" sz="3200" b="1" i="1" dirty="0"/>
              <a:t> </a:t>
            </a:r>
            <a:r>
              <a:rPr lang="es-MX" sz="3200" b="1" i="1" dirty="0" err="1"/>
              <a:t>to</a:t>
            </a:r>
            <a:r>
              <a:rPr lang="es-MX" sz="3200" b="1" i="1" dirty="0"/>
              <a:t> </a:t>
            </a:r>
            <a:r>
              <a:rPr lang="es-MX" sz="3200" b="1" dirty="0"/>
              <a:t>para el modelo </a:t>
            </a:r>
            <a:r>
              <a:rPr lang="es-MX" sz="3200" b="1" dirty="0" err="1"/>
              <a:t>OrderItem-Order</a:t>
            </a:r>
            <a:r>
              <a:rPr lang="es-MX" sz="3200" b="1" dirty="0"/>
              <a:t> y </a:t>
            </a:r>
            <a:br>
              <a:rPr lang="es-MX" sz="3200" b="1" dirty="0"/>
            </a:br>
            <a:r>
              <a:rPr lang="es-MX" sz="3200" b="1" dirty="0" err="1"/>
              <a:t>OrderItem-Item</a:t>
            </a:r>
            <a:br>
              <a:rPr lang="es-MX" sz="3200" dirty="0"/>
            </a:br>
            <a:r>
              <a:rPr lang="es-MX" sz="3200" dirty="0"/>
              <a:t>	</a:t>
            </a:r>
            <a:r>
              <a:rPr lang="es-MX" sz="2200" dirty="0"/>
              <a:t>&gt;lb </a:t>
            </a:r>
            <a:r>
              <a:rPr lang="es-MX" sz="2200" dirty="0" err="1"/>
              <a:t>relation</a:t>
            </a:r>
            <a:r>
              <a:rPr lang="es-MX" sz="2200" dirty="0"/>
              <a:t> </a:t>
            </a:r>
            <a:br>
              <a:rPr lang="es-MX" sz="2200" dirty="0"/>
            </a:br>
            <a:r>
              <a:rPr lang="es-MX" sz="2200" dirty="0"/>
              <a:t>	&gt;Seleccione el modelo desde el que crear la relación: </a:t>
            </a:r>
            <a:r>
              <a:rPr lang="es-MX" sz="2200" dirty="0" err="1"/>
              <a:t>OrderItem</a:t>
            </a:r>
            <a:br>
              <a:rPr lang="es-MX" sz="2200" dirty="0"/>
            </a:br>
            <a:r>
              <a:rPr lang="es-MX" sz="2200" dirty="0"/>
              <a:t>	&gt;Tipo de relación: </a:t>
            </a:r>
            <a:r>
              <a:rPr lang="es-MX" sz="2200" dirty="0" err="1"/>
              <a:t>belongs</a:t>
            </a:r>
            <a:r>
              <a:rPr lang="es-MX" sz="2200" dirty="0"/>
              <a:t> </a:t>
            </a:r>
            <a:r>
              <a:rPr lang="es-MX" sz="2200" dirty="0" err="1"/>
              <a:t>to</a:t>
            </a:r>
            <a:br>
              <a:rPr lang="es-MX" sz="2200" dirty="0"/>
            </a:br>
            <a:r>
              <a:rPr lang="es-MX" sz="2200" dirty="0"/>
              <a:t>	&gt;Seleccione un modelo con el que crear una relación: </a:t>
            </a:r>
            <a:r>
              <a:rPr lang="es-MX" sz="2200" dirty="0" err="1"/>
              <a:t>Order</a:t>
            </a:r>
            <a:br>
              <a:rPr lang="es-MX" sz="2200" dirty="0"/>
            </a:br>
            <a:r>
              <a:rPr lang="es-MX" sz="2200" dirty="0"/>
              <a:t>	&gt;Especifique el nombre de propiedad para la relación: (</a:t>
            </a:r>
            <a:r>
              <a:rPr lang="es-MX" sz="2200" dirty="0" err="1"/>
              <a:t>orders</a:t>
            </a:r>
            <a:r>
              <a:rPr lang="es-MX" sz="2200" dirty="0"/>
              <a:t>)</a:t>
            </a:r>
            <a:br>
              <a:rPr lang="es-MX" sz="2200" dirty="0"/>
            </a:br>
            <a:r>
              <a:rPr lang="es-MX" sz="2200" dirty="0"/>
              <a:t>	&gt;N</a:t>
            </a:r>
            <a:br>
              <a:rPr lang="es-MX" sz="2200" dirty="0"/>
            </a:br>
            <a:r>
              <a:rPr lang="es-MX" sz="2200" dirty="0"/>
              <a:t>	&gt;N</a:t>
            </a:r>
            <a:br>
              <a:rPr lang="es-MX" sz="2200" b="1" dirty="0"/>
            </a:br>
            <a:r>
              <a:rPr lang="es-MX" sz="2200" b="1" dirty="0"/>
              <a:t>-------------------------------------------</a:t>
            </a:r>
            <a:br>
              <a:rPr lang="es-MX" sz="2200" dirty="0"/>
            </a:br>
            <a:r>
              <a:rPr lang="es-MX" sz="2200" dirty="0"/>
              <a:t>	&gt;lb </a:t>
            </a:r>
            <a:r>
              <a:rPr lang="es-MX" sz="2200" dirty="0" err="1"/>
              <a:t>relation</a:t>
            </a:r>
            <a:r>
              <a:rPr lang="es-MX" sz="2200" dirty="0"/>
              <a:t> </a:t>
            </a:r>
            <a:br>
              <a:rPr lang="es-MX" sz="2200" dirty="0"/>
            </a:br>
            <a:r>
              <a:rPr lang="es-MX" sz="2200" dirty="0"/>
              <a:t>	&gt;Seleccione el modelo desde el que crear la relación: </a:t>
            </a:r>
            <a:r>
              <a:rPr lang="es-MX" sz="2200" dirty="0" err="1"/>
              <a:t>OrderItem</a:t>
            </a:r>
            <a:br>
              <a:rPr lang="es-MX" sz="2200" dirty="0"/>
            </a:br>
            <a:r>
              <a:rPr lang="es-MX" sz="2200" dirty="0"/>
              <a:t>	&gt;Tipo de relación: </a:t>
            </a:r>
            <a:r>
              <a:rPr lang="es-MX" sz="2200" dirty="0" err="1"/>
              <a:t>belongs</a:t>
            </a:r>
            <a:r>
              <a:rPr lang="es-MX" sz="2200" dirty="0"/>
              <a:t> </a:t>
            </a:r>
            <a:r>
              <a:rPr lang="es-MX" sz="2200" dirty="0" err="1"/>
              <a:t>to</a:t>
            </a:r>
            <a:br>
              <a:rPr lang="es-MX" sz="2200" dirty="0"/>
            </a:br>
            <a:r>
              <a:rPr lang="es-MX" sz="2200" dirty="0"/>
              <a:t>	&gt;Seleccione un modelo con el que crear una relación: </a:t>
            </a:r>
            <a:r>
              <a:rPr lang="es-MX" sz="2200" dirty="0" err="1"/>
              <a:t>Item</a:t>
            </a:r>
            <a:br>
              <a:rPr lang="es-MX" sz="2200" dirty="0"/>
            </a:br>
            <a:r>
              <a:rPr lang="es-MX" sz="2200" dirty="0"/>
              <a:t>	&gt;Especifique el nombre de propiedad para la relación: (</a:t>
            </a:r>
            <a:r>
              <a:rPr lang="es-MX" sz="2200" dirty="0" err="1"/>
              <a:t>items</a:t>
            </a:r>
            <a:r>
              <a:rPr lang="es-MX" sz="2200" dirty="0"/>
              <a:t>)</a:t>
            </a:r>
            <a:br>
              <a:rPr lang="es-MX" sz="2200" dirty="0"/>
            </a:br>
            <a:r>
              <a:rPr lang="es-MX" sz="2200" dirty="0"/>
              <a:t>	&gt;N</a:t>
            </a:r>
            <a:br>
              <a:rPr lang="es-MX" sz="2200" dirty="0"/>
            </a:br>
            <a:r>
              <a:rPr lang="es-MX" sz="2200" dirty="0"/>
              <a:t>	&gt;N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511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F83F5B-E2FB-4DF7-9CDC-9B90AD9F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343428"/>
            <a:ext cx="10312401" cy="6171143"/>
          </a:xfrm>
        </p:spPr>
        <p:txBody>
          <a:bodyPr>
            <a:normAutofit/>
          </a:bodyPr>
          <a:lstStyle/>
          <a:p>
            <a:r>
              <a:rPr lang="es-MX" sz="3200" b="1" dirty="0"/>
              <a:t>Comprobar en el </a:t>
            </a:r>
            <a:r>
              <a:rPr lang="es-MX" sz="3200" b="1" dirty="0" err="1"/>
              <a:t>explorer</a:t>
            </a:r>
            <a:r>
              <a:rPr lang="es-MX" sz="3200" b="1" dirty="0"/>
              <a:t> Api</a:t>
            </a:r>
            <a:br>
              <a:rPr lang="es-MX" sz="3200" b="1" dirty="0"/>
            </a:br>
            <a:r>
              <a:rPr lang="es-MX" sz="3200" i="1" dirty="0"/>
              <a:t>*&gt; </a:t>
            </a:r>
            <a:r>
              <a:rPr lang="es-MX" sz="3200" i="1" dirty="0" err="1"/>
              <a:t>node</a:t>
            </a:r>
            <a:r>
              <a:rPr lang="es-MX" sz="3200" i="1" dirty="0"/>
              <a:t> . (abrir explorador Api)</a:t>
            </a:r>
            <a:br>
              <a:rPr lang="es-MX" sz="3200" i="1" dirty="0"/>
            </a:br>
            <a:br>
              <a:rPr lang="es-MX" sz="3200" i="1" dirty="0"/>
            </a:br>
            <a:br>
              <a:rPr lang="es-MX" sz="3200" i="1" dirty="0"/>
            </a:br>
            <a:r>
              <a:rPr lang="es-MX" sz="3200" b="1" dirty="0"/>
              <a:t>Agregar </a:t>
            </a:r>
            <a:r>
              <a:rPr lang="es-MX" sz="3200" b="1" dirty="0" err="1"/>
              <a:t>customer</a:t>
            </a:r>
            <a:r>
              <a:rPr lang="es-MX" sz="3200" b="1" dirty="0"/>
              <a:t>, ítem y </a:t>
            </a:r>
            <a:r>
              <a:rPr lang="es-MX" sz="3200" b="1" dirty="0" err="1"/>
              <a:t>order</a:t>
            </a:r>
            <a:br>
              <a:rPr lang="es-MX" sz="3200" b="1" dirty="0"/>
            </a:br>
            <a:br>
              <a:rPr lang="es-MX" sz="3200" b="1"/>
            </a:br>
            <a:br>
              <a:rPr lang="es-MX" sz="3200" b="1" dirty="0"/>
            </a:br>
            <a:br>
              <a:rPr lang="es-MX" sz="3200" dirty="0"/>
            </a:b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1701119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283</TotalTime>
  <Words>842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Recorte</vt:lpstr>
      <vt:lpstr>GUIA LOOPBACK pt2</vt:lpstr>
      <vt:lpstr>Para iniciar el proyecto en loopback(lb) &gt; lb    crear modelos:  Customer (propiedades-&gt;nombre y edad)  Item (propiedades-&gt;nombre y descripcion)  Order (propiedades-&gt;date y descripción)  &gt; lb model (nombre del modelo)  *&gt; node . (abrir explorador Api)</vt:lpstr>
      <vt:lpstr>Crear base de datos en xampp:   pruebalb   conectar la base de datos en lb: &gt;lb datasource &gt;Especifique el nombre del origen de datos: mysqlDs ? Seleccione el conector para mysqlDs: MySQL (soportado por StrongLoop) ? Connection String url to override other settings (eg: mysql://user:pass@host/db): ? host: localhost ? port: 3306 ? user: root ? password: [hidden]  ? database: pruebalb</vt:lpstr>
      <vt:lpstr> Modificar archivo model-config.js: … "Customer": {     "dataSource": "mysqlDs",  …  Crear archivo auto-migrate.js    Agregar las tablas a la base de datos:  var dbTables = [‘Customer’, ‘Order’, ‘Item’];   --------------------------------------------------------  *&gt; node . (abrir explorador Api)</vt:lpstr>
      <vt:lpstr>Relacion has many – belongs to:  &gt;lb relation   &gt;Seleccione el modelo desde el que crear la relación: Customer  &gt;Tipo de relación: has many  &gt;Seleccione un modelo con el que crear una relación: Order  &gt;Especifique el nombre de propiedad para la relación: (orders)  &gt;N  &gt;N ---------------------------------------------------  &gt;lb relation   &gt;Seleccione el modelo desde el que crear la relación: Order  &gt;Tipo de relación: belongs to  &gt;Seleccione un modelo con el que crear una relación: Customer  &gt;Especifique el nombre de propiedad para la relación: (customers)  &gt;N  &gt;N -------------------------------------- </vt:lpstr>
      <vt:lpstr>Relacion has many – has many:  &gt;lb relation  &gt;Seleccione el modelo desde el que crear la relación: Order  &gt;Tipo de relación: has many  &gt;Seleccione un modelo con el que crear una relación: Item  &gt;Especifique el nombre de propiedad para la relación: (items)   &gt;Opcionalmente, especifique una clave foránea personalizada:   &gt;¿Requiere un modelo definido? Yes  &gt;Elija un modelo definido: (otro)  &gt;Especifique el nombre de modelo: OrderItem  &gt;Permitir anidar la relación en las API REST: No  &gt;Inhabilitar la inclusión de la relación: No </vt:lpstr>
      <vt:lpstr>Relacion has many – has many:  &gt;lb relation  &gt;Seleccione el modelo desde el que crear la relación: Item  &gt;Tipo de relación: has many  &gt;Seleccione un modelo con el que crear una relación: Order  &gt;Especifique el nombre de propiedad para la relación: (orders)   &gt;Opcionalmente, especifique una clave foránea personalizada:   &gt;¿Requiere un modelo definido? Yes  &gt;Elija un modelo definido: (otro)  &gt;Especifique el nombre de modelo: OrderItem  &gt;Permitir anidar la relación en las API REST: No  &gt;Inhabilitar la inclusión de la relación: No </vt:lpstr>
      <vt:lpstr>Crear el modelo OrderItem  &gt;lb model OrderItem  &gt;propiedades: Estatus  &gt;Tipo: string  Crear relación belongs to para el modelo OrderItem-Order y  OrderItem-Item  &gt;lb relation   &gt;Seleccione el modelo desde el que crear la relación: OrderItem  &gt;Tipo de relación: belongs to  &gt;Seleccione un modelo con el que crear una relación: Order  &gt;Especifique el nombre de propiedad para la relación: (orders)  &gt;N  &gt;N -------------------------------------------  &gt;lb relation   &gt;Seleccione el modelo desde el que crear la relación: OrderItem  &gt;Tipo de relación: belongs to  &gt;Seleccione un modelo con el que crear una relación: Item  &gt;Especifique el nombre de propiedad para la relación: (items)  &gt;N  &gt;N</vt:lpstr>
      <vt:lpstr>Comprobar en el explorer Api *&gt; node . (abrir explorador Api)   Agregar customer, ítem y order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LOOPBACK pt2</dc:title>
  <dc:creator>Mayra Osorio González</dc:creator>
  <cp:lastModifiedBy>Mayra Osorio González</cp:lastModifiedBy>
  <cp:revision>11</cp:revision>
  <dcterms:created xsi:type="dcterms:W3CDTF">2019-11-29T07:12:29Z</dcterms:created>
  <dcterms:modified xsi:type="dcterms:W3CDTF">2019-11-29T22:15:24Z</dcterms:modified>
</cp:coreProperties>
</file>