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da" charset="1" panose="02000503000000000000"/>
      <p:regular r:id="rId19"/>
    </p:embeddedFont>
    <p:embeddedFont>
      <p:font typeface="Monda Bold" charset="1" panose="02000803000000000000"/>
      <p:regular r:id="rId20"/>
    </p:embeddedFont>
    <p:embeddedFont>
      <p:font typeface="Canva Sans" charset="1" panose="020B0503030501040103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09127" y="4575433"/>
            <a:ext cx="8949439" cy="833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3"/>
              </a:lnSpc>
            </a:pPr>
            <a:r>
              <a:rPr lang="en-US" sz="487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Full Stack Web Development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68258" y="1215991"/>
            <a:ext cx="13631177" cy="313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5"/>
              </a:lnSpc>
            </a:pPr>
            <a:r>
              <a:rPr lang="en-US" b="true" sz="901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AI-POWERED MOCK INTERVIEW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09127" y="5927672"/>
            <a:ext cx="8657635" cy="3360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4"/>
              </a:lnSpc>
            </a:pPr>
            <a:r>
              <a:rPr lang="en-US" b="true" sz="381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Muhammad Ashar Javed (223576)</a:t>
            </a:r>
          </a:p>
          <a:p>
            <a:pPr algn="ctr">
              <a:lnSpc>
                <a:spcPts val="5334"/>
              </a:lnSpc>
            </a:pPr>
            <a:r>
              <a:rPr lang="en-US" b="true" sz="381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Ali Hassan (223583)</a:t>
            </a:r>
          </a:p>
          <a:p>
            <a:pPr algn="ctr">
              <a:lnSpc>
                <a:spcPts val="5334"/>
              </a:lnSpc>
            </a:pPr>
            <a:r>
              <a:rPr lang="en-US" b="true" sz="381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Aamir Hussain (223568)</a:t>
            </a:r>
          </a:p>
          <a:p>
            <a:pPr algn="ctr">
              <a:lnSpc>
                <a:spcPts val="5334"/>
              </a:lnSpc>
            </a:pPr>
            <a:r>
              <a:rPr lang="en-US" sz="381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Session: F-22</a:t>
            </a:r>
          </a:p>
          <a:p>
            <a:pPr algn="ctr">
              <a:lnSpc>
                <a:spcPts val="5334"/>
              </a:lnSpc>
            </a:pPr>
            <a:r>
              <a:rPr lang="en-US" sz="381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Instructor: Muhammad Rashaf Jamil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58030" y="876300"/>
            <a:ext cx="10074045" cy="279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UI DESIGN &amp; KEY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67119" y="4288070"/>
            <a:ext cx="10193915" cy="352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Canva Sans"/>
                <a:ea typeface="Canva Sans"/>
                <a:cs typeface="Canva Sans"/>
                <a:sym typeface="Canva Sans"/>
              </a:rPr>
              <a:t>Simple, clean O</a:t>
            </a:r>
            <a:r>
              <a:rPr lang="en-US" sz="3374">
                <a:solidFill>
                  <a:srgbClr val="002B58"/>
                </a:solidFill>
                <a:latin typeface="Canva Sans"/>
                <a:ea typeface="Canva Sans"/>
                <a:cs typeface="Canva Sans"/>
                <a:sym typeface="Canva Sans"/>
              </a:rPr>
              <a:t>Auth Sign-In</a:t>
            </a:r>
          </a:p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Canva Sans"/>
                <a:ea typeface="Canva Sans"/>
                <a:cs typeface="Canva Sans"/>
                <a:sym typeface="Canva Sans"/>
              </a:rPr>
              <a:t>Step-by-step interview builder</a:t>
            </a:r>
          </a:p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Canva Sans"/>
                <a:ea typeface="Canva Sans"/>
                <a:cs typeface="Canva Sans"/>
                <a:sym typeface="Canva Sans"/>
              </a:rPr>
              <a:t>Webcam + mic toggle during interview</a:t>
            </a:r>
          </a:p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Canva Sans"/>
                <a:ea typeface="Canva Sans"/>
                <a:cs typeface="Canva Sans"/>
                <a:sym typeface="Canva Sans"/>
              </a:rPr>
              <a:t>Feedback shown in accordion format</a:t>
            </a:r>
          </a:p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Canva Sans"/>
                <a:ea typeface="Canva Sans"/>
                <a:cs typeface="Canva Sans"/>
                <a:sym typeface="Canva Sans"/>
              </a:rPr>
              <a:t>Dashboard with quick actions</a:t>
            </a:r>
          </a:p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Canva Sans"/>
                <a:ea typeface="Canva Sans"/>
                <a:cs typeface="Canva Sans"/>
                <a:sym typeface="Canva Sans"/>
              </a:rPr>
              <a:t>AI SDK lazy-loaded; Firestore writes optimized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58030" y="876300"/>
            <a:ext cx="10074045" cy="279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UI DESIGN &amp; KEY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67119" y="4288070"/>
            <a:ext cx="10364955" cy="353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b="true" sz="3374">
                <a:solidFill>
                  <a:srgbClr val="002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Simple, clean O</a:t>
            </a:r>
            <a:r>
              <a:rPr lang="en-US" b="true" sz="3374">
                <a:solidFill>
                  <a:srgbClr val="002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Auth Sign-In</a:t>
            </a:r>
          </a:p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b="true" sz="3374">
                <a:solidFill>
                  <a:srgbClr val="002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Step-by-step interview builder</a:t>
            </a:r>
          </a:p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b="true" sz="3374">
                <a:solidFill>
                  <a:srgbClr val="002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Webcam + mic toggle during interview</a:t>
            </a:r>
          </a:p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b="true" sz="3374">
                <a:solidFill>
                  <a:srgbClr val="002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Feedback shown in accordion format</a:t>
            </a:r>
          </a:p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b="true" sz="3374">
                <a:solidFill>
                  <a:srgbClr val="002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with quick actions</a:t>
            </a:r>
          </a:p>
          <a:p>
            <a:pPr algn="l" marL="728632" indent="-364316" lvl="1">
              <a:lnSpc>
                <a:spcPts val="4724"/>
              </a:lnSpc>
              <a:buFont typeface="Arial"/>
              <a:buChar char="•"/>
            </a:pPr>
            <a:r>
              <a:rPr lang="en-US" b="true" sz="3374">
                <a:solidFill>
                  <a:srgbClr val="002B5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SDK lazy-loaded; Firestore writes optimized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02516" y="3467648"/>
            <a:ext cx="16072409" cy="454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AI-Powered Mock Interview System offers a smart, user-friendly platform for job seekers to practice and improve their interview skills. By combining real-time AI feedback with a modern tech stack, it ensures a seamless and effective experience. With strong privacy controls, responsive design, and scalable architecture, the application stands out as a valuable tool for both individuals and training institutes. Future enhancements like multilingual support, gamification, and mobile access will further strengthen its impact as a comprehensive career preparation solution.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8209" y="1288658"/>
            <a:ext cx="9672231" cy="137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43480" y="4136923"/>
            <a:ext cx="12801040" cy="181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7"/>
              </a:lnSpc>
            </a:pPr>
            <a:r>
              <a:rPr lang="en-US" b="true" sz="106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4456" y="4454282"/>
            <a:ext cx="9973517" cy="283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450" indent="-351225" lvl="1">
              <a:lnSpc>
                <a:spcPts val="4555"/>
              </a:lnSpc>
              <a:buAutoNum type="arabicPeriod" startAt="1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Web-based mock interview platform.</a:t>
            </a:r>
          </a:p>
          <a:p>
            <a:pPr algn="l" marL="702450" indent="-351225" lvl="1">
              <a:lnSpc>
                <a:spcPts val="4555"/>
              </a:lnSpc>
              <a:buAutoNum type="arabicPeriod" startAt="1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Provides real-time AI feedback.</a:t>
            </a:r>
          </a:p>
          <a:p>
            <a:pPr algn="l" marL="702450" indent="-351225" lvl="1">
              <a:lnSpc>
                <a:spcPts val="4555"/>
              </a:lnSpc>
              <a:buAutoNum type="arabicPeriod" startAt="1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Built with React, Firebase, and GPT-4/Gemini.</a:t>
            </a:r>
          </a:p>
          <a:p>
            <a:pPr algn="l" marL="702450" indent="-351225" lvl="1">
              <a:lnSpc>
                <a:spcPts val="4555"/>
              </a:lnSpc>
              <a:buAutoNum type="arabicPeriod" startAt="1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Supports voice and text inputs.</a:t>
            </a:r>
          </a:p>
          <a:p>
            <a:pPr algn="l" marL="702450" indent="-351225" lvl="1">
              <a:lnSpc>
                <a:spcPts val="4555"/>
              </a:lnSpc>
              <a:buAutoNum type="arabicPeriod" startAt="1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Privacy-first: no video stored.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67119" y="1511046"/>
            <a:ext cx="11762827" cy="137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EXECUTIVE SUMMARY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367119" y="3111215"/>
          <a:ext cx="12197713" cy="5288946"/>
        </p:xfrm>
        <a:graphic>
          <a:graphicData uri="http://schemas.openxmlformats.org/drawingml/2006/table">
            <a:tbl>
              <a:tblPr/>
              <a:tblGrid>
                <a:gridCol w="4454848"/>
                <a:gridCol w="7742865"/>
              </a:tblGrid>
              <a:tr h="13222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Realistic interviews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2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Constructive feedback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2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Easy onboarding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2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Monda"/>
                          <a:ea typeface="Monda"/>
                          <a:cs typeface="Monda"/>
                          <a:sym typeface="Monda"/>
                        </a:rPr>
                        <a:t>Privacy assured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3367119" y="1272155"/>
            <a:ext cx="12492877" cy="137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PROJECT OBJECTIVES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7119" y="901649"/>
            <a:ext cx="9672231" cy="137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SCOPE OF WORK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52758" y="3558300"/>
            <a:ext cx="7422029" cy="168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Web app with dashboard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Interview flow with AI feedback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Firebase hosting/auth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800181" y="2559949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52758" y="2393333"/>
            <a:ext cx="9086970" cy="87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sz="51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IN SCOPE: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52758" y="6536101"/>
            <a:ext cx="7422029" cy="168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Native apps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HR analytics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Mul</a:t>
            </a: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tilingual voice support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800181" y="5537750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552758" y="5371134"/>
            <a:ext cx="9086970" cy="87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sz="51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OUT OF SCOPE: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38209" y="1847336"/>
            <a:ext cx="9672231" cy="137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TARGET USERS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68258" y="3516979"/>
            <a:ext cx="11090921" cy="3403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Fresh Graduates – practice behavioral &amp; tech rounds.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Mid-Career Switchers – prepare for domain-specific interviews.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Career Coaches / Bootcamps – assign interviews to students.</a:t>
            </a:r>
          </a:p>
          <a:p>
            <a:pPr algn="l">
              <a:lnSpc>
                <a:spcPts val="455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70431" y="1250023"/>
            <a:ext cx="12951416" cy="137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SYSTEM ARCHITECTURE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20853" y="3317875"/>
            <a:ext cx="12650572" cy="283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React frontend → Firebase hosting &amp; Firestore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Auth via Clerk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AI scoring via Cloud Functions (GPT-4/Gemini)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WebRTC + Web Speech API</a:t>
            </a:r>
          </a:p>
          <a:p>
            <a:pPr algn="l">
              <a:lnSpc>
                <a:spcPts val="455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94456" y="2882240"/>
            <a:ext cx="12142301" cy="7189520"/>
          </a:xfrm>
          <a:custGeom>
            <a:avLst/>
            <a:gdLst/>
            <a:ahLst/>
            <a:cxnLst/>
            <a:rect r="r" b="b" t="t" l="l"/>
            <a:pathLst>
              <a:path h="7189520" w="12142301">
                <a:moveTo>
                  <a:pt x="0" y="0"/>
                </a:moveTo>
                <a:lnTo>
                  <a:pt x="12142300" y="0"/>
                </a:lnTo>
                <a:lnTo>
                  <a:pt x="12142300" y="7189521"/>
                </a:lnTo>
                <a:lnTo>
                  <a:pt x="0" y="71895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94456" y="1511046"/>
            <a:ext cx="11430987" cy="137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TECHNOLOGY STACK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4810" y="1511046"/>
            <a:ext cx="12951416" cy="137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KEY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67119" y="3231229"/>
            <a:ext cx="6325286" cy="3975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Social/email login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Interview creation wizard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Voice &amp; text answer options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Real-time transcription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AI scoring &amp; feedback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Dashboard with actions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Dark mode + accessibility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58030" y="3384209"/>
            <a:ext cx="9180001" cy="3726200"/>
          </a:xfrm>
          <a:custGeom>
            <a:avLst/>
            <a:gdLst/>
            <a:ahLst/>
            <a:cxnLst/>
            <a:rect r="r" b="b" t="t" l="l"/>
            <a:pathLst>
              <a:path h="3726200" w="9180001">
                <a:moveTo>
                  <a:pt x="0" y="0"/>
                </a:moveTo>
                <a:lnTo>
                  <a:pt x="9180001" y="0"/>
                </a:lnTo>
                <a:lnTo>
                  <a:pt x="9180001" y="3726200"/>
                </a:lnTo>
                <a:lnTo>
                  <a:pt x="0" y="37262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4810" y="1511046"/>
            <a:ext cx="12951416" cy="137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DATA 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DAGruqz2u6c</dc:identifier>
  <dcterms:modified xsi:type="dcterms:W3CDTF">2011-08-01T06:04:30Z</dcterms:modified>
  <cp:revision>1</cp:revision>
  <dc:title>FWD_PPTS</dc:title>
</cp:coreProperties>
</file>