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4B326-76E9-4F31-892D-17EA395F4240}">
          <p14:sldIdLst>
            <p14:sldId id="257"/>
          </p14:sldIdLst>
        </p14:section>
        <p14:section name="Untitled Section" id="{42C62D03-2253-460C-8F7D-77EE7E52DCC7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7F7-D0CF-4AEA-ADEB-B9558351747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3FF6-E367-482E-8A14-39C65519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2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7F7-D0CF-4AEA-ADEB-B9558351747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3FF6-E367-482E-8A14-39C65519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7F7-D0CF-4AEA-ADEB-B9558351747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3FF6-E367-482E-8A14-39C65519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7F7-D0CF-4AEA-ADEB-B9558351747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3FF6-E367-482E-8A14-39C65519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7F7-D0CF-4AEA-ADEB-B9558351747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3FF6-E367-482E-8A14-39C65519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8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7F7-D0CF-4AEA-ADEB-B9558351747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3FF6-E367-482E-8A14-39C65519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0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7F7-D0CF-4AEA-ADEB-B9558351747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3FF6-E367-482E-8A14-39C65519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7F7-D0CF-4AEA-ADEB-B9558351747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3FF6-E367-482E-8A14-39C65519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7F7-D0CF-4AEA-ADEB-B9558351747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3FF6-E367-482E-8A14-39C65519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7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7F7-D0CF-4AEA-ADEB-B9558351747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3FF6-E367-482E-8A14-39C65519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5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7F7-D0CF-4AEA-ADEB-B9558351747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3FF6-E367-482E-8A14-39C65519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A7F7-D0CF-4AEA-ADEB-B9558351747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A3FF6-E367-482E-8A14-39C65519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934029" y="991252"/>
            <a:ext cx="1375874" cy="364601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 to Text</a:t>
            </a:r>
            <a:endParaRPr lang="en-US" sz="1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034082" y="863386"/>
            <a:ext cx="1285312" cy="533812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extraction</a:t>
            </a:r>
            <a:endParaRPr lang="en-US" sz="1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60483" y="6077599"/>
            <a:ext cx="1508825" cy="364601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4"/>
                </a:solidFill>
              </a:rPr>
              <a:t>Streamlit</a:t>
            </a:r>
            <a:r>
              <a:rPr lang="en-US" sz="1800" dirty="0">
                <a:solidFill>
                  <a:schemeClr val="accent4"/>
                </a:solidFill>
              </a:rPr>
              <a:t> GUI</a:t>
            </a:r>
            <a:endParaRPr lang="en-US" sz="1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441453" y="1425495"/>
            <a:ext cx="1261" cy="423630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6922325" y="6077598"/>
            <a:ext cx="1508825" cy="364601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68683" y="6072867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  <a:latin typeface="Roboto"/>
              </a:rPr>
              <a:t>Xero</a:t>
            </a:r>
            <a:r>
              <a:rPr lang="en-US" dirty="0">
                <a:solidFill>
                  <a:schemeClr val="accent4"/>
                </a:solidFill>
                <a:latin typeface="Roboto"/>
              </a:rPr>
              <a:t> integration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11176" y="1504060"/>
            <a:ext cx="0" cy="434126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12363" y="6257533"/>
            <a:ext cx="105632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53873" y="1127360"/>
            <a:ext cx="1584255" cy="293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1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2023-11-22T06:20:44Z</dcterms:created>
  <dcterms:modified xsi:type="dcterms:W3CDTF">2023-11-23T08:16:34Z</dcterms:modified>
</cp:coreProperties>
</file>