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4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em Rahil" userId="266faadd8e175fda" providerId="LiveId" clId="{286B21FF-9500-4345-847E-52598D0EC177}"/>
    <pc:docChg chg="custSel modSld">
      <pc:chgData name="Aleem Rahil" userId="266faadd8e175fda" providerId="LiveId" clId="{286B21FF-9500-4345-847E-52598D0EC177}" dt="2023-07-18T00:25:59.793" v="1" actId="478"/>
      <pc:docMkLst>
        <pc:docMk/>
      </pc:docMkLst>
      <pc:sldChg chg="delSp mod">
        <pc:chgData name="Aleem Rahil" userId="266faadd8e175fda" providerId="LiveId" clId="{286B21FF-9500-4345-847E-52598D0EC177}" dt="2023-07-18T00:25:59.793" v="1" actId="478"/>
        <pc:sldMkLst>
          <pc:docMk/>
          <pc:sldMk cId="1762975443" sldId="257"/>
        </pc:sldMkLst>
        <pc:spChg chg="del">
          <ac:chgData name="Aleem Rahil" userId="266faadd8e175fda" providerId="LiveId" clId="{286B21FF-9500-4345-847E-52598D0EC177}" dt="2023-07-18T00:25:59.158" v="0" actId="478"/>
          <ac:spMkLst>
            <pc:docMk/>
            <pc:sldMk cId="1762975443" sldId="257"/>
            <ac:spMk id="4" creationId="{92C8302A-679C-6DBB-2936-52DC098124B4}"/>
          </ac:spMkLst>
        </pc:spChg>
        <pc:spChg chg="del">
          <ac:chgData name="Aleem Rahil" userId="266faadd8e175fda" providerId="LiveId" clId="{286B21FF-9500-4345-847E-52598D0EC177}" dt="2023-07-18T00:25:59.793" v="1" actId="478"/>
          <ac:spMkLst>
            <pc:docMk/>
            <pc:sldMk cId="1762975443" sldId="257"/>
            <ac:spMk id="5" creationId="{5BFCE082-EACE-D89D-6C72-80D0EE1EFE1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274F5-143B-4A54-9577-337BC76760EE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B05CCE8-D4FF-41E2-8201-02EF16EA142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Amazon Lex</a:t>
          </a:r>
          <a:endParaRPr lang="en-US">
            <a:solidFill>
              <a:schemeClr val="tx1"/>
            </a:solidFill>
          </a:endParaRPr>
        </a:p>
      </dgm:t>
    </dgm:pt>
    <dgm:pt modelId="{E7B322D2-004D-4068-88F6-6EB8B7B1435D}" type="par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B95FEF-6326-4574-B51A-82BE9390C49E}" type="sib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50D19A-7201-4EB6-82F9-6B029430EA74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Bot Configuration</a:t>
          </a:r>
          <a:endParaRPr lang="en-US">
            <a:solidFill>
              <a:schemeClr val="tx1"/>
            </a:solidFill>
          </a:endParaRPr>
        </a:p>
      </dgm:t>
    </dgm:pt>
    <dgm:pt modelId="{249BD9CB-A801-47A1-8278-D7C5EE8D88CC}" type="par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239701-C6F5-4727-989C-D030847F01BB}" type="sib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068343-1BAB-4174-8ED6-28A20C76EFE2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IAM Permissions</a:t>
          </a:r>
          <a:endParaRPr lang="en-US">
            <a:solidFill>
              <a:schemeClr val="tx1"/>
            </a:solidFill>
          </a:endParaRPr>
        </a:p>
      </dgm:t>
    </dgm:pt>
    <dgm:pt modelId="{13E8A7D4-2526-4719-9006-AE7E48CAB5DE}" type="par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A3F9C3-3B09-4636-AA01-2ACBC775B5D2}" type="sib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3FFB4E-A60C-4FB1-8075-6C0CF524E863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Language Selection</a:t>
          </a:r>
          <a:endParaRPr lang="en-US">
            <a:solidFill>
              <a:schemeClr val="tx1"/>
            </a:solidFill>
          </a:endParaRPr>
        </a:p>
      </dgm:t>
    </dgm:pt>
    <dgm:pt modelId="{24935B47-2B17-460D-A0A5-BC6D952FAE02}" type="par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E6C733-B72A-4F0D-B439-A79668594250}" type="sib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3A17FD-FA01-490B-9A91-FC749C174653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Intent </a:t>
          </a:r>
          <a:endParaRPr lang="en-US">
            <a:solidFill>
              <a:schemeClr val="tx1"/>
            </a:solidFill>
          </a:endParaRPr>
        </a:p>
      </dgm:t>
    </dgm:pt>
    <dgm:pt modelId="{67333514-92C8-477F-BA78-D21F121E11C4}" type="par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B5B2EA-F75F-4E99-8A05-3DD834761D2C}" type="sib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2D5741-223D-4A38-B1BD-55B9052E6ED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Slot </a:t>
          </a:r>
          <a:endParaRPr lang="en-US">
            <a:solidFill>
              <a:schemeClr val="tx1"/>
            </a:solidFill>
          </a:endParaRPr>
        </a:p>
      </dgm:t>
    </dgm:pt>
    <dgm:pt modelId="{286661F5-9600-4D9A-8D71-A64CDF76813D}" type="parTrans" cxnId="{87ACB02A-0BEC-4F65-839E-AFFAB89FF5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647EB0-3B43-4DAC-A287-8AE5E88111AF}" type="sibTrans" cxnId="{87ACB02A-0BEC-4F65-839E-AFFAB89FF5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BCF8E4-F90A-4927-A90C-E811AFCEE619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Context</a:t>
          </a:r>
          <a:endParaRPr lang="en-US">
            <a:solidFill>
              <a:schemeClr val="tx1"/>
            </a:solidFill>
          </a:endParaRPr>
        </a:p>
      </dgm:t>
    </dgm:pt>
    <dgm:pt modelId="{BD03DB17-DB73-4638-B2CC-AFF4C77B410B}" type="parTrans" cxnId="{80E60EA9-DF5E-4C77-8C4E-75320BECA2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FE3FF6-378D-4E50-83EB-B2A944D2B684}" type="sibTrans" cxnId="{80E60EA9-DF5E-4C77-8C4E-75320BECA2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0442580-C78E-4CFE-8A04-A46C37897D45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Configuration</a:t>
          </a:r>
          <a:endParaRPr lang="en-US">
            <a:solidFill>
              <a:schemeClr val="tx1"/>
            </a:solidFill>
          </a:endParaRPr>
        </a:p>
      </dgm:t>
    </dgm:pt>
    <dgm:pt modelId="{A76806C0-8A0E-41E5-82FD-02537924DB85}" type="parTrans" cxnId="{8A9DFB1A-35BC-47AE-93B1-181DBF4566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46542F-3238-45C1-A870-1CAAEE2A1029}" type="sibTrans" cxnId="{8A9DFB1A-35BC-47AE-93B1-181DBF4566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05B94-5D34-4C87-BBA8-B6BC336553E1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Build</a:t>
          </a:r>
          <a:endParaRPr lang="en-US">
            <a:solidFill>
              <a:schemeClr val="tx1"/>
            </a:solidFill>
          </a:endParaRPr>
        </a:p>
      </dgm:t>
    </dgm:pt>
    <dgm:pt modelId="{1E87197D-78E4-4456-849E-C3F05B958357}" type="parTrans" cxnId="{E7C5E7C7-E074-4A95-9D44-DC5BF1EE22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BF8340D-6B79-4831-A736-CF51EA29E120}" type="sibTrans" cxnId="{E7C5E7C7-E074-4A95-9D44-DC5BF1EE22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8D53566-FFF8-48AE-A069-886F85653607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Test</a:t>
          </a:r>
          <a:endParaRPr lang="en-US">
            <a:solidFill>
              <a:schemeClr val="tx1"/>
            </a:solidFill>
          </a:endParaRPr>
        </a:p>
      </dgm:t>
    </dgm:pt>
    <dgm:pt modelId="{6E2EB226-2730-435E-9791-4A07958F3B45}" type="parTrans" cxnId="{4424AFB7-4023-4953-85F9-E4AD153622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6444E3-0BEF-44E8-BAD1-D38CFB8C91D3}" type="sibTrans" cxnId="{4424AFB7-4023-4953-85F9-E4AD153622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D0AC62-CD68-4ADE-B80D-DEE5AF7A93E9}" type="pres">
      <dgm:prSet presAssocID="{D70274F5-143B-4A54-9577-337BC76760EE}" presName="Name0" presStyleCnt="0">
        <dgm:presLayoutVars>
          <dgm:dir/>
          <dgm:resizeHandles val="exact"/>
        </dgm:presLayoutVars>
      </dgm:prSet>
      <dgm:spPr/>
    </dgm:pt>
    <dgm:pt modelId="{7D8F8431-8B81-49E6-823A-FDC892A9C0F8}" type="pres">
      <dgm:prSet presAssocID="{1B05CCE8-D4FF-41E2-8201-02EF16EA142E}" presName="node" presStyleLbl="node1" presStyleIdx="0" presStyleCnt="10">
        <dgm:presLayoutVars>
          <dgm:bulletEnabled val="1"/>
        </dgm:presLayoutVars>
      </dgm:prSet>
      <dgm:spPr/>
    </dgm:pt>
    <dgm:pt modelId="{1D4130DB-0683-464D-AA33-EBE5B4009627}" type="pres">
      <dgm:prSet presAssocID="{73B95FEF-6326-4574-B51A-82BE9390C49E}" presName="sibTrans" presStyleLbl="sibTrans1D1" presStyleIdx="0" presStyleCnt="9"/>
      <dgm:spPr/>
    </dgm:pt>
    <dgm:pt modelId="{DA547602-0F04-44DF-B03C-09AC31140A9D}" type="pres">
      <dgm:prSet presAssocID="{73B95FEF-6326-4574-B51A-82BE9390C49E}" presName="connectorText" presStyleLbl="sibTrans1D1" presStyleIdx="0" presStyleCnt="9"/>
      <dgm:spPr/>
    </dgm:pt>
    <dgm:pt modelId="{886AE48F-AA01-4FE4-8396-CDF3269CFFAF}" type="pres">
      <dgm:prSet presAssocID="{AD50D19A-7201-4EB6-82F9-6B029430EA74}" presName="node" presStyleLbl="node1" presStyleIdx="1" presStyleCnt="10">
        <dgm:presLayoutVars>
          <dgm:bulletEnabled val="1"/>
        </dgm:presLayoutVars>
      </dgm:prSet>
      <dgm:spPr/>
    </dgm:pt>
    <dgm:pt modelId="{305BB0AC-3CE6-48F2-911A-604282F93B5A}" type="pres">
      <dgm:prSet presAssocID="{41239701-C6F5-4727-989C-D030847F01BB}" presName="sibTrans" presStyleLbl="sibTrans1D1" presStyleIdx="1" presStyleCnt="9"/>
      <dgm:spPr/>
    </dgm:pt>
    <dgm:pt modelId="{A93E38D3-1607-4C73-B60F-374522A6BF97}" type="pres">
      <dgm:prSet presAssocID="{41239701-C6F5-4727-989C-D030847F01BB}" presName="connectorText" presStyleLbl="sibTrans1D1" presStyleIdx="1" presStyleCnt="9"/>
      <dgm:spPr/>
    </dgm:pt>
    <dgm:pt modelId="{11BB078F-63B2-4A48-A5C2-190931FD7660}" type="pres">
      <dgm:prSet presAssocID="{9F068343-1BAB-4174-8ED6-28A20C76EFE2}" presName="node" presStyleLbl="node1" presStyleIdx="2" presStyleCnt="10">
        <dgm:presLayoutVars>
          <dgm:bulletEnabled val="1"/>
        </dgm:presLayoutVars>
      </dgm:prSet>
      <dgm:spPr/>
    </dgm:pt>
    <dgm:pt modelId="{BFB6072E-C0F4-4034-8117-83C31CE92AE8}" type="pres">
      <dgm:prSet presAssocID="{E1A3F9C3-3B09-4636-AA01-2ACBC775B5D2}" presName="sibTrans" presStyleLbl="sibTrans1D1" presStyleIdx="2" presStyleCnt="9"/>
      <dgm:spPr/>
    </dgm:pt>
    <dgm:pt modelId="{E563867B-100D-45B6-ABA1-91C9611211AF}" type="pres">
      <dgm:prSet presAssocID="{E1A3F9C3-3B09-4636-AA01-2ACBC775B5D2}" presName="connectorText" presStyleLbl="sibTrans1D1" presStyleIdx="2" presStyleCnt="9"/>
      <dgm:spPr/>
    </dgm:pt>
    <dgm:pt modelId="{AEE40706-F4A0-4DFB-A5F3-D2C1DE363EC3}" type="pres">
      <dgm:prSet presAssocID="{093FFB4E-A60C-4FB1-8075-6C0CF524E863}" presName="node" presStyleLbl="node1" presStyleIdx="3" presStyleCnt="10">
        <dgm:presLayoutVars>
          <dgm:bulletEnabled val="1"/>
        </dgm:presLayoutVars>
      </dgm:prSet>
      <dgm:spPr/>
    </dgm:pt>
    <dgm:pt modelId="{77F4760C-8ED4-4CA7-A376-B9A5B939327B}" type="pres">
      <dgm:prSet presAssocID="{37E6C733-B72A-4F0D-B439-A79668594250}" presName="sibTrans" presStyleLbl="sibTrans1D1" presStyleIdx="3" presStyleCnt="9"/>
      <dgm:spPr/>
    </dgm:pt>
    <dgm:pt modelId="{882B1F0A-87AE-4732-918B-2CA07251F6A2}" type="pres">
      <dgm:prSet presAssocID="{37E6C733-B72A-4F0D-B439-A79668594250}" presName="connectorText" presStyleLbl="sibTrans1D1" presStyleIdx="3" presStyleCnt="9"/>
      <dgm:spPr/>
    </dgm:pt>
    <dgm:pt modelId="{531BB6EA-FF87-4072-B176-8298011D82A1}" type="pres">
      <dgm:prSet presAssocID="{953A17FD-FA01-490B-9A91-FC749C174653}" presName="node" presStyleLbl="node1" presStyleIdx="4" presStyleCnt="10">
        <dgm:presLayoutVars>
          <dgm:bulletEnabled val="1"/>
        </dgm:presLayoutVars>
      </dgm:prSet>
      <dgm:spPr/>
    </dgm:pt>
    <dgm:pt modelId="{DC0922D7-2D1D-457C-B9D1-78A6BE0B2F81}" type="pres">
      <dgm:prSet presAssocID="{C3B5B2EA-F75F-4E99-8A05-3DD834761D2C}" presName="sibTrans" presStyleLbl="sibTrans1D1" presStyleIdx="4" presStyleCnt="9"/>
      <dgm:spPr/>
    </dgm:pt>
    <dgm:pt modelId="{240E5BFD-ACDD-4A65-9804-690ED8DFBDB0}" type="pres">
      <dgm:prSet presAssocID="{C3B5B2EA-F75F-4E99-8A05-3DD834761D2C}" presName="connectorText" presStyleLbl="sibTrans1D1" presStyleIdx="4" presStyleCnt="9"/>
      <dgm:spPr/>
    </dgm:pt>
    <dgm:pt modelId="{9C40A1CF-B022-4130-A121-8C2C2678E352}" type="pres">
      <dgm:prSet presAssocID="{8B2D5741-223D-4A38-B1BD-55B9052E6EDE}" presName="node" presStyleLbl="node1" presStyleIdx="5" presStyleCnt="10">
        <dgm:presLayoutVars>
          <dgm:bulletEnabled val="1"/>
        </dgm:presLayoutVars>
      </dgm:prSet>
      <dgm:spPr/>
    </dgm:pt>
    <dgm:pt modelId="{FD0018DA-F243-4B40-BCB1-63A630356307}" type="pres">
      <dgm:prSet presAssocID="{75647EB0-3B43-4DAC-A287-8AE5E88111AF}" presName="sibTrans" presStyleLbl="sibTrans1D1" presStyleIdx="5" presStyleCnt="9"/>
      <dgm:spPr/>
    </dgm:pt>
    <dgm:pt modelId="{D61A774C-E33E-4FD5-8132-914C3A81341B}" type="pres">
      <dgm:prSet presAssocID="{75647EB0-3B43-4DAC-A287-8AE5E88111AF}" presName="connectorText" presStyleLbl="sibTrans1D1" presStyleIdx="5" presStyleCnt="9"/>
      <dgm:spPr/>
    </dgm:pt>
    <dgm:pt modelId="{06D615BD-E1F3-4DC5-8E8F-F61FBB727C3C}" type="pres">
      <dgm:prSet presAssocID="{A0BCF8E4-F90A-4927-A90C-E811AFCEE619}" presName="node" presStyleLbl="node1" presStyleIdx="6" presStyleCnt="10">
        <dgm:presLayoutVars>
          <dgm:bulletEnabled val="1"/>
        </dgm:presLayoutVars>
      </dgm:prSet>
      <dgm:spPr/>
    </dgm:pt>
    <dgm:pt modelId="{23826FFE-3E44-4696-9C53-435024383715}" type="pres">
      <dgm:prSet presAssocID="{FCFE3FF6-378D-4E50-83EB-B2A944D2B684}" presName="sibTrans" presStyleLbl="sibTrans1D1" presStyleIdx="6" presStyleCnt="9"/>
      <dgm:spPr/>
    </dgm:pt>
    <dgm:pt modelId="{BF777618-C92C-445F-BD5B-35F75B781B5D}" type="pres">
      <dgm:prSet presAssocID="{FCFE3FF6-378D-4E50-83EB-B2A944D2B684}" presName="connectorText" presStyleLbl="sibTrans1D1" presStyleIdx="6" presStyleCnt="9"/>
      <dgm:spPr/>
    </dgm:pt>
    <dgm:pt modelId="{968BBDEF-F83D-446B-A31E-748A9EB20DCE}" type="pres">
      <dgm:prSet presAssocID="{80442580-C78E-4CFE-8A04-A46C37897D45}" presName="node" presStyleLbl="node1" presStyleIdx="7" presStyleCnt="10">
        <dgm:presLayoutVars>
          <dgm:bulletEnabled val="1"/>
        </dgm:presLayoutVars>
      </dgm:prSet>
      <dgm:spPr/>
    </dgm:pt>
    <dgm:pt modelId="{36B01757-2465-4888-A23D-886A71433460}" type="pres">
      <dgm:prSet presAssocID="{3A46542F-3238-45C1-A870-1CAAEE2A1029}" presName="sibTrans" presStyleLbl="sibTrans1D1" presStyleIdx="7" presStyleCnt="9"/>
      <dgm:spPr/>
    </dgm:pt>
    <dgm:pt modelId="{37EBA8E9-4B1B-40A9-BA66-7290E4F38E2B}" type="pres">
      <dgm:prSet presAssocID="{3A46542F-3238-45C1-A870-1CAAEE2A1029}" presName="connectorText" presStyleLbl="sibTrans1D1" presStyleIdx="7" presStyleCnt="9"/>
      <dgm:spPr/>
    </dgm:pt>
    <dgm:pt modelId="{0DE38B8E-8E65-4A96-9AF5-4D7B60370D32}" type="pres">
      <dgm:prSet presAssocID="{A2B05B94-5D34-4C87-BBA8-B6BC336553E1}" presName="node" presStyleLbl="node1" presStyleIdx="8" presStyleCnt="10">
        <dgm:presLayoutVars>
          <dgm:bulletEnabled val="1"/>
        </dgm:presLayoutVars>
      </dgm:prSet>
      <dgm:spPr/>
    </dgm:pt>
    <dgm:pt modelId="{07F8209F-E269-4053-95C0-C91BE3271539}" type="pres">
      <dgm:prSet presAssocID="{4BF8340D-6B79-4831-A736-CF51EA29E120}" presName="sibTrans" presStyleLbl="sibTrans1D1" presStyleIdx="8" presStyleCnt="9"/>
      <dgm:spPr/>
    </dgm:pt>
    <dgm:pt modelId="{A13943ED-2887-4118-9E9E-D9A0AB0A20D5}" type="pres">
      <dgm:prSet presAssocID="{4BF8340D-6B79-4831-A736-CF51EA29E120}" presName="connectorText" presStyleLbl="sibTrans1D1" presStyleIdx="8" presStyleCnt="9"/>
      <dgm:spPr/>
    </dgm:pt>
    <dgm:pt modelId="{A5D9CB27-018C-4B5D-A18E-65AA08964FD1}" type="pres">
      <dgm:prSet presAssocID="{38D53566-FFF8-48AE-A069-886F85653607}" presName="node" presStyleLbl="node1" presStyleIdx="9" presStyleCnt="10">
        <dgm:presLayoutVars>
          <dgm:bulletEnabled val="1"/>
        </dgm:presLayoutVars>
      </dgm:prSet>
      <dgm:spPr/>
    </dgm:pt>
  </dgm:ptLst>
  <dgm:cxnLst>
    <dgm:cxn modelId="{9227B809-4AA6-4DD8-8990-214365D0AA05}" type="presOf" srcId="{FCFE3FF6-378D-4E50-83EB-B2A944D2B684}" destId="{BF777618-C92C-445F-BD5B-35F75B781B5D}" srcOrd="1" destOrd="0" presId="urn:microsoft.com/office/officeart/2005/8/layout/bProcess3"/>
    <dgm:cxn modelId="{47D66C13-BE07-4CE5-B6E0-2C13C641DD37}" type="presOf" srcId="{75647EB0-3B43-4DAC-A287-8AE5E88111AF}" destId="{D61A774C-E33E-4FD5-8132-914C3A81341B}" srcOrd="1" destOrd="0" presId="urn:microsoft.com/office/officeart/2005/8/layout/bProcess3"/>
    <dgm:cxn modelId="{8A9DFB1A-35BC-47AE-93B1-181DBF45663B}" srcId="{D70274F5-143B-4A54-9577-337BC76760EE}" destId="{80442580-C78E-4CFE-8A04-A46C37897D45}" srcOrd="7" destOrd="0" parTransId="{A76806C0-8A0E-41E5-82FD-02537924DB85}" sibTransId="{3A46542F-3238-45C1-A870-1CAAEE2A1029}"/>
    <dgm:cxn modelId="{78B2581B-6AC7-4832-81AF-060B4985F394}" type="presOf" srcId="{E1A3F9C3-3B09-4636-AA01-2ACBC775B5D2}" destId="{E563867B-100D-45B6-ABA1-91C9611211AF}" srcOrd="1" destOrd="0" presId="urn:microsoft.com/office/officeart/2005/8/layout/bProcess3"/>
    <dgm:cxn modelId="{B63F0B1C-6825-48F8-B8A0-803B7BADD5E0}" type="presOf" srcId="{73B95FEF-6326-4574-B51A-82BE9390C49E}" destId="{1D4130DB-0683-464D-AA33-EBE5B4009627}" srcOrd="0" destOrd="0" presId="urn:microsoft.com/office/officeart/2005/8/layout/bProcess3"/>
    <dgm:cxn modelId="{1AC75023-E14E-49B7-B0E3-417A5D96B289}" srcId="{D70274F5-143B-4A54-9577-337BC76760EE}" destId="{1B05CCE8-D4FF-41E2-8201-02EF16EA142E}" srcOrd="0" destOrd="0" parTransId="{E7B322D2-004D-4068-88F6-6EB8B7B1435D}" sibTransId="{73B95FEF-6326-4574-B51A-82BE9390C49E}"/>
    <dgm:cxn modelId="{87ACB02A-0BEC-4F65-839E-AFFAB89FF504}" srcId="{D70274F5-143B-4A54-9577-337BC76760EE}" destId="{8B2D5741-223D-4A38-B1BD-55B9052E6EDE}" srcOrd="5" destOrd="0" parTransId="{286661F5-9600-4D9A-8D71-A64CDF76813D}" sibTransId="{75647EB0-3B43-4DAC-A287-8AE5E88111AF}"/>
    <dgm:cxn modelId="{64339231-015F-4C43-BBA1-4508A95146AA}" type="presOf" srcId="{A0BCF8E4-F90A-4927-A90C-E811AFCEE619}" destId="{06D615BD-E1F3-4DC5-8E8F-F61FBB727C3C}" srcOrd="0" destOrd="0" presId="urn:microsoft.com/office/officeart/2005/8/layout/bProcess3"/>
    <dgm:cxn modelId="{6707BC35-0ECC-425D-A222-ED4DEFBEF1AD}" type="presOf" srcId="{38D53566-FFF8-48AE-A069-886F85653607}" destId="{A5D9CB27-018C-4B5D-A18E-65AA08964FD1}" srcOrd="0" destOrd="0" presId="urn:microsoft.com/office/officeart/2005/8/layout/bProcess3"/>
    <dgm:cxn modelId="{5D77F136-8E35-4295-9E85-F1C5BF279B40}" type="presOf" srcId="{A2B05B94-5D34-4C87-BBA8-B6BC336553E1}" destId="{0DE38B8E-8E65-4A96-9AF5-4D7B60370D32}" srcOrd="0" destOrd="0" presId="urn:microsoft.com/office/officeart/2005/8/layout/bProcess3"/>
    <dgm:cxn modelId="{DEBC0938-7910-44CD-8B9A-5A67F04D3C81}" type="presOf" srcId="{AD50D19A-7201-4EB6-82F9-6B029430EA74}" destId="{886AE48F-AA01-4FE4-8396-CDF3269CFFAF}" srcOrd="0" destOrd="0" presId="urn:microsoft.com/office/officeart/2005/8/layout/bProcess3"/>
    <dgm:cxn modelId="{B1FFB33D-9317-4470-BD84-1459124E8CE3}" type="presOf" srcId="{E1A3F9C3-3B09-4636-AA01-2ACBC775B5D2}" destId="{BFB6072E-C0F4-4034-8117-83C31CE92AE8}" srcOrd="0" destOrd="0" presId="urn:microsoft.com/office/officeart/2005/8/layout/bProcess3"/>
    <dgm:cxn modelId="{EF474A5E-8680-47C5-8E2A-29B75DF364EE}" type="presOf" srcId="{80442580-C78E-4CFE-8A04-A46C37897D45}" destId="{968BBDEF-F83D-446B-A31E-748A9EB20DCE}" srcOrd="0" destOrd="0" presId="urn:microsoft.com/office/officeart/2005/8/layout/bProcess3"/>
    <dgm:cxn modelId="{F8DE9C5F-E3A0-4880-A175-06D223538261}" type="presOf" srcId="{9F068343-1BAB-4174-8ED6-28A20C76EFE2}" destId="{11BB078F-63B2-4A48-A5C2-190931FD7660}" srcOrd="0" destOrd="0" presId="urn:microsoft.com/office/officeart/2005/8/layout/bProcess3"/>
    <dgm:cxn modelId="{CEA92761-870A-4C71-B605-E00ACC8A32CF}" srcId="{D70274F5-143B-4A54-9577-337BC76760EE}" destId="{9F068343-1BAB-4174-8ED6-28A20C76EFE2}" srcOrd="2" destOrd="0" parTransId="{13E8A7D4-2526-4719-9006-AE7E48CAB5DE}" sibTransId="{E1A3F9C3-3B09-4636-AA01-2ACBC775B5D2}"/>
    <dgm:cxn modelId="{04201C45-6ED0-4340-8473-68640360DB83}" type="presOf" srcId="{4BF8340D-6B79-4831-A736-CF51EA29E120}" destId="{07F8209F-E269-4053-95C0-C91BE3271539}" srcOrd="0" destOrd="0" presId="urn:microsoft.com/office/officeart/2005/8/layout/bProcess3"/>
    <dgm:cxn modelId="{FB9BA245-BBB9-435E-8937-3FE25DBC2560}" srcId="{D70274F5-143B-4A54-9577-337BC76760EE}" destId="{953A17FD-FA01-490B-9A91-FC749C174653}" srcOrd="4" destOrd="0" parTransId="{67333514-92C8-477F-BA78-D21F121E11C4}" sibTransId="{C3B5B2EA-F75F-4E99-8A05-3DD834761D2C}"/>
    <dgm:cxn modelId="{A4EA3C54-EC0D-462A-AEF5-D0D84584FE13}" type="presOf" srcId="{1B05CCE8-D4FF-41E2-8201-02EF16EA142E}" destId="{7D8F8431-8B81-49E6-823A-FDC892A9C0F8}" srcOrd="0" destOrd="0" presId="urn:microsoft.com/office/officeart/2005/8/layout/bProcess3"/>
    <dgm:cxn modelId="{EBC32255-15F5-43BC-94F9-D62C3D56B2D1}" srcId="{D70274F5-143B-4A54-9577-337BC76760EE}" destId="{AD50D19A-7201-4EB6-82F9-6B029430EA74}" srcOrd="1" destOrd="0" parTransId="{249BD9CB-A801-47A1-8278-D7C5EE8D88CC}" sibTransId="{41239701-C6F5-4727-989C-D030847F01BB}"/>
    <dgm:cxn modelId="{36D11A77-01EF-448F-9726-E8655D323DAD}" type="presOf" srcId="{C3B5B2EA-F75F-4E99-8A05-3DD834761D2C}" destId="{240E5BFD-ACDD-4A65-9804-690ED8DFBDB0}" srcOrd="1" destOrd="0" presId="urn:microsoft.com/office/officeart/2005/8/layout/bProcess3"/>
    <dgm:cxn modelId="{11FC2A78-1C9A-4634-AD67-17BDA4FB6A92}" type="presOf" srcId="{41239701-C6F5-4727-989C-D030847F01BB}" destId="{A93E38D3-1607-4C73-B60F-374522A6BF97}" srcOrd="1" destOrd="0" presId="urn:microsoft.com/office/officeart/2005/8/layout/bProcess3"/>
    <dgm:cxn modelId="{E17EE47B-2F83-4FD8-94E5-F6409DA6B697}" type="presOf" srcId="{73B95FEF-6326-4574-B51A-82BE9390C49E}" destId="{DA547602-0F04-44DF-B03C-09AC31140A9D}" srcOrd="1" destOrd="0" presId="urn:microsoft.com/office/officeart/2005/8/layout/bProcess3"/>
    <dgm:cxn modelId="{9DD8F685-F742-4130-82FC-3D1A80BAF653}" type="presOf" srcId="{41239701-C6F5-4727-989C-D030847F01BB}" destId="{305BB0AC-3CE6-48F2-911A-604282F93B5A}" srcOrd="0" destOrd="0" presId="urn:microsoft.com/office/officeart/2005/8/layout/bProcess3"/>
    <dgm:cxn modelId="{6D1D9886-E97C-4979-9505-B6C7558E0F93}" srcId="{D70274F5-143B-4A54-9577-337BC76760EE}" destId="{093FFB4E-A60C-4FB1-8075-6C0CF524E863}" srcOrd="3" destOrd="0" parTransId="{24935B47-2B17-460D-A0A5-BC6D952FAE02}" sibTransId="{37E6C733-B72A-4F0D-B439-A79668594250}"/>
    <dgm:cxn modelId="{F6A2FC96-353A-417D-ACF6-7239F8B37E43}" type="presOf" srcId="{953A17FD-FA01-490B-9A91-FC749C174653}" destId="{531BB6EA-FF87-4072-B176-8298011D82A1}" srcOrd="0" destOrd="0" presId="urn:microsoft.com/office/officeart/2005/8/layout/bProcess3"/>
    <dgm:cxn modelId="{A77B91A1-BBF6-4658-815F-F257B0FBF27B}" type="presOf" srcId="{75647EB0-3B43-4DAC-A287-8AE5E88111AF}" destId="{FD0018DA-F243-4B40-BCB1-63A630356307}" srcOrd="0" destOrd="0" presId="urn:microsoft.com/office/officeart/2005/8/layout/bProcess3"/>
    <dgm:cxn modelId="{80E60EA9-DF5E-4C77-8C4E-75320BECA23F}" srcId="{D70274F5-143B-4A54-9577-337BC76760EE}" destId="{A0BCF8E4-F90A-4927-A90C-E811AFCEE619}" srcOrd="6" destOrd="0" parTransId="{BD03DB17-DB73-4638-B2CC-AFF4C77B410B}" sibTransId="{FCFE3FF6-378D-4E50-83EB-B2A944D2B684}"/>
    <dgm:cxn modelId="{B65C03B6-91B4-40DA-AE31-B8D4332D1A30}" type="presOf" srcId="{37E6C733-B72A-4F0D-B439-A79668594250}" destId="{77F4760C-8ED4-4CA7-A376-B9A5B939327B}" srcOrd="0" destOrd="0" presId="urn:microsoft.com/office/officeart/2005/8/layout/bProcess3"/>
    <dgm:cxn modelId="{4424AFB7-4023-4953-85F9-E4AD1536229C}" srcId="{D70274F5-143B-4A54-9577-337BC76760EE}" destId="{38D53566-FFF8-48AE-A069-886F85653607}" srcOrd="9" destOrd="0" parTransId="{6E2EB226-2730-435E-9791-4A07958F3B45}" sibTransId="{506444E3-0BEF-44E8-BAD1-D38CFB8C91D3}"/>
    <dgm:cxn modelId="{D92074C2-CCD9-42A7-A9B1-1B47456EA617}" type="presOf" srcId="{3A46542F-3238-45C1-A870-1CAAEE2A1029}" destId="{36B01757-2465-4888-A23D-886A71433460}" srcOrd="0" destOrd="0" presId="urn:microsoft.com/office/officeart/2005/8/layout/bProcess3"/>
    <dgm:cxn modelId="{E7C5E7C7-E074-4A95-9D44-DC5BF1EE2284}" srcId="{D70274F5-143B-4A54-9577-337BC76760EE}" destId="{A2B05B94-5D34-4C87-BBA8-B6BC336553E1}" srcOrd="8" destOrd="0" parTransId="{1E87197D-78E4-4456-849E-C3F05B958357}" sibTransId="{4BF8340D-6B79-4831-A736-CF51EA29E120}"/>
    <dgm:cxn modelId="{169B1ECD-94C1-4CB7-8086-3C192BC6BD86}" type="presOf" srcId="{D70274F5-143B-4A54-9577-337BC76760EE}" destId="{39D0AC62-CD68-4ADE-B80D-DEE5AF7A93E9}" srcOrd="0" destOrd="0" presId="urn:microsoft.com/office/officeart/2005/8/layout/bProcess3"/>
    <dgm:cxn modelId="{11D80AD9-4BFA-44C1-A91F-BAC28E99640E}" type="presOf" srcId="{093FFB4E-A60C-4FB1-8075-6C0CF524E863}" destId="{AEE40706-F4A0-4DFB-A5F3-D2C1DE363EC3}" srcOrd="0" destOrd="0" presId="urn:microsoft.com/office/officeart/2005/8/layout/bProcess3"/>
    <dgm:cxn modelId="{8887CFE5-3EFA-4EDE-B6AF-17ED5C20CFFD}" type="presOf" srcId="{37E6C733-B72A-4F0D-B439-A79668594250}" destId="{882B1F0A-87AE-4732-918B-2CA07251F6A2}" srcOrd="1" destOrd="0" presId="urn:microsoft.com/office/officeart/2005/8/layout/bProcess3"/>
    <dgm:cxn modelId="{8182B8E6-AAF4-4A52-B122-24D1D6437D54}" type="presOf" srcId="{FCFE3FF6-378D-4E50-83EB-B2A944D2B684}" destId="{23826FFE-3E44-4696-9C53-435024383715}" srcOrd="0" destOrd="0" presId="urn:microsoft.com/office/officeart/2005/8/layout/bProcess3"/>
    <dgm:cxn modelId="{69AD08EC-4579-45CF-9F06-B4815BA127D9}" type="presOf" srcId="{8B2D5741-223D-4A38-B1BD-55B9052E6EDE}" destId="{9C40A1CF-B022-4130-A121-8C2C2678E352}" srcOrd="0" destOrd="0" presId="urn:microsoft.com/office/officeart/2005/8/layout/bProcess3"/>
    <dgm:cxn modelId="{874D28FC-4CE6-42D4-9F2A-025388B7EABA}" type="presOf" srcId="{3A46542F-3238-45C1-A870-1CAAEE2A1029}" destId="{37EBA8E9-4B1B-40A9-BA66-7290E4F38E2B}" srcOrd="1" destOrd="0" presId="urn:microsoft.com/office/officeart/2005/8/layout/bProcess3"/>
    <dgm:cxn modelId="{ABAC46FC-D0D0-4CB5-B957-9272418618FC}" type="presOf" srcId="{C3B5B2EA-F75F-4E99-8A05-3DD834761D2C}" destId="{DC0922D7-2D1D-457C-B9D1-78A6BE0B2F81}" srcOrd="0" destOrd="0" presId="urn:microsoft.com/office/officeart/2005/8/layout/bProcess3"/>
    <dgm:cxn modelId="{01987DFF-8365-4555-9077-3E595C4A69F8}" type="presOf" srcId="{4BF8340D-6B79-4831-A736-CF51EA29E120}" destId="{A13943ED-2887-4118-9E9E-D9A0AB0A20D5}" srcOrd="1" destOrd="0" presId="urn:microsoft.com/office/officeart/2005/8/layout/bProcess3"/>
    <dgm:cxn modelId="{957BACD9-1313-4D13-8C28-01096B292F9F}" type="presParOf" srcId="{39D0AC62-CD68-4ADE-B80D-DEE5AF7A93E9}" destId="{7D8F8431-8B81-49E6-823A-FDC892A9C0F8}" srcOrd="0" destOrd="0" presId="urn:microsoft.com/office/officeart/2005/8/layout/bProcess3"/>
    <dgm:cxn modelId="{79057BAD-8CE5-41F1-B261-3316D9A852F9}" type="presParOf" srcId="{39D0AC62-CD68-4ADE-B80D-DEE5AF7A93E9}" destId="{1D4130DB-0683-464D-AA33-EBE5B4009627}" srcOrd="1" destOrd="0" presId="urn:microsoft.com/office/officeart/2005/8/layout/bProcess3"/>
    <dgm:cxn modelId="{5F6E91C1-D7A2-4ED1-9851-C2407408A82B}" type="presParOf" srcId="{1D4130DB-0683-464D-AA33-EBE5B4009627}" destId="{DA547602-0F04-44DF-B03C-09AC31140A9D}" srcOrd="0" destOrd="0" presId="urn:microsoft.com/office/officeart/2005/8/layout/bProcess3"/>
    <dgm:cxn modelId="{52AB9A54-A92E-4F5E-B018-75C7E53E42FC}" type="presParOf" srcId="{39D0AC62-CD68-4ADE-B80D-DEE5AF7A93E9}" destId="{886AE48F-AA01-4FE4-8396-CDF3269CFFAF}" srcOrd="2" destOrd="0" presId="urn:microsoft.com/office/officeart/2005/8/layout/bProcess3"/>
    <dgm:cxn modelId="{4B4CE584-DA69-4B86-A457-E9BEBB182528}" type="presParOf" srcId="{39D0AC62-CD68-4ADE-B80D-DEE5AF7A93E9}" destId="{305BB0AC-3CE6-48F2-911A-604282F93B5A}" srcOrd="3" destOrd="0" presId="urn:microsoft.com/office/officeart/2005/8/layout/bProcess3"/>
    <dgm:cxn modelId="{D90BCD22-E51D-437C-A016-883AC7A79B06}" type="presParOf" srcId="{305BB0AC-3CE6-48F2-911A-604282F93B5A}" destId="{A93E38D3-1607-4C73-B60F-374522A6BF97}" srcOrd="0" destOrd="0" presId="urn:microsoft.com/office/officeart/2005/8/layout/bProcess3"/>
    <dgm:cxn modelId="{E2CB43D8-59B7-4C99-8B8C-B907AD9F1A29}" type="presParOf" srcId="{39D0AC62-CD68-4ADE-B80D-DEE5AF7A93E9}" destId="{11BB078F-63B2-4A48-A5C2-190931FD7660}" srcOrd="4" destOrd="0" presId="urn:microsoft.com/office/officeart/2005/8/layout/bProcess3"/>
    <dgm:cxn modelId="{98176335-31F8-435A-B70B-8E575F4FFA5C}" type="presParOf" srcId="{39D0AC62-CD68-4ADE-B80D-DEE5AF7A93E9}" destId="{BFB6072E-C0F4-4034-8117-83C31CE92AE8}" srcOrd="5" destOrd="0" presId="urn:microsoft.com/office/officeart/2005/8/layout/bProcess3"/>
    <dgm:cxn modelId="{57B13F50-3B54-4C2F-8FEB-76709DF6B6CC}" type="presParOf" srcId="{BFB6072E-C0F4-4034-8117-83C31CE92AE8}" destId="{E563867B-100D-45B6-ABA1-91C9611211AF}" srcOrd="0" destOrd="0" presId="urn:microsoft.com/office/officeart/2005/8/layout/bProcess3"/>
    <dgm:cxn modelId="{C1CC4DEB-C982-4BD1-BFC7-2FAC72502E26}" type="presParOf" srcId="{39D0AC62-CD68-4ADE-B80D-DEE5AF7A93E9}" destId="{AEE40706-F4A0-4DFB-A5F3-D2C1DE363EC3}" srcOrd="6" destOrd="0" presId="urn:microsoft.com/office/officeart/2005/8/layout/bProcess3"/>
    <dgm:cxn modelId="{B56EF77C-AA24-44F2-BBE4-43C707E0E494}" type="presParOf" srcId="{39D0AC62-CD68-4ADE-B80D-DEE5AF7A93E9}" destId="{77F4760C-8ED4-4CA7-A376-B9A5B939327B}" srcOrd="7" destOrd="0" presId="urn:microsoft.com/office/officeart/2005/8/layout/bProcess3"/>
    <dgm:cxn modelId="{B329F168-3CC3-48B7-9D77-E8874CF10C1F}" type="presParOf" srcId="{77F4760C-8ED4-4CA7-A376-B9A5B939327B}" destId="{882B1F0A-87AE-4732-918B-2CA07251F6A2}" srcOrd="0" destOrd="0" presId="urn:microsoft.com/office/officeart/2005/8/layout/bProcess3"/>
    <dgm:cxn modelId="{B580B209-E96F-436E-B0CE-8E7CC6F7CAC4}" type="presParOf" srcId="{39D0AC62-CD68-4ADE-B80D-DEE5AF7A93E9}" destId="{531BB6EA-FF87-4072-B176-8298011D82A1}" srcOrd="8" destOrd="0" presId="urn:microsoft.com/office/officeart/2005/8/layout/bProcess3"/>
    <dgm:cxn modelId="{A1259816-DF2F-41F1-9342-2C926D375871}" type="presParOf" srcId="{39D0AC62-CD68-4ADE-B80D-DEE5AF7A93E9}" destId="{DC0922D7-2D1D-457C-B9D1-78A6BE0B2F81}" srcOrd="9" destOrd="0" presId="urn:microsoft.com/office/officeart/2005/8/layout/bProcess3"/>
    <dgm:cxn modelId="{29B7F058-0FA2-494A-A33A-9524EAB6A483}" type="presParOf" srcId="{DC0922D7-2D1D-457C-B9D1-78A6BE0B2F81}" destId="{240E5BFD-ACDD-4A65-9804-690ED8DFBDB0}" srcOrd="0" destOrd="0" presId="urn:microsoft.com/office/officeart/2005/8/layout/bProcess3"/>
    <dgm:cxn modelId="{1150053D-A228-4F6B-A339-8A9141FDAC2E}" type="presParOf" srcId="{39D0AC62-CD68-4ADE-B80D-DEE5AF7A93E9}" destId="{9C40A1CF-B022-4130-A121-8C2C2678E352}" srcOrd="10" destOrd="0" presId="urn:microsoft.com/office/officeart/2005/8/layout/bProcess3"/>
    <dgm:cxn modelId="{894394B7-40C2-4440-80A9-3292D058E009}" type="presParOf" srcId="{39D0AC62-CD68-4ADE-B80D-DEE5AF7A93E9}" destId="{FD0018DA-F243-4B40-BCB1-63A630356307}" srcOrd="11" destOrd="0" presId="urn:microsoft.com/office/officeart/2005/8/layout/bProcess3"/>
    <dgm:cxn modelId="{258A0BA4-27DE-4087-8113-9DFB08B979AA}" type="presParOf" srcId="{FD0018DA-F243-4B40-BCB1-63A630356307}" destId="{D61A774C-E33E-4FD5-8132-914C3A81341B}" srcOrd="0" destOrd="0" presId="urn:microsoft.com/office/officeart/2005/8/layout/bProcess3"/>
    <dgm:cxn modelId="{26BBC4FA-2838-4A7C-A593-F0AEF0F709D1}" type="presParOf" srcId="{39D0AC62-CD68-4ADE-B80D-DEE5AF7A93E9}" destId="{06D615BD-E1F3-4DC5-8E8F-F61FBB727C3C}" srcOrd="12" destOrd="0" presId="urn:microsoft.com/office/officeart/2005/8/layout/bProcess3"/>
    <dgm:cxn modelId="{3645061C-7BC2-4AC7-8982-93E85096EF19}" type="presParOf" srcId="{39D0AC62-CD68-4ADE-B80D-DEE5AF7A93E9}" destId="{23826FFE-3E44-4696-9C53-435024383715}" srcOrd="13" destOrd="0" presId="urn:microsoft.com/office/officeart/2005/8/layout/bProcess3"/>
    <dgm:cxn modelId="{D8560C5A-F0E4-4A1E-956B-6575B047FB1F}" type="presParOf" srcId="{23826FFE-3E44-4696-9C53-435024383715}" destId="{BF777618-C92C-445F-BD5B-35F75B781B5D}" srcOrd="0" destOrd="0" presId="urn:microsoft.com/office/officeart/2005/8/layout/bProcess3"/>
    <dgm:cxn modelId="{D6B3CEF9-39D3-48B4-BCEC-7C8A0F6A0AE1}" type="presParOf" srcId="{39D0AC62-CD68-4ADE-B80D-DEE5AF7A93E9}" destId="{968BBDEF-F83D-446B-A31E-748A9EB20DCE}" srcOrd="14" destOrd="0" presId="urn:microsoft.com/office/officeart/2005/8/layout/bProcess3"/>
    <dgm:cxn modelId="{D7613D99-D17F-4D3F-B441-8906D2FD7A43}" type="presParOf" srcId="{39D0AC62-CD68-4ADE-B80D-DEE5AF7A93E9}" destId="{36B01757-2465-4888-A23D-886A71433460}" srcOrd="15" destOrd="0" presId="urn:microsoft.com/office/officeart/2005/8/layout/bProcess3"/>
    <dgm:cxn modelId="{72D88EF1-96EA-4EE8-A9B3-A35B166E632E}" type="presParOf" srcId="{36B01757-2465-4888-A23D-886A71433460}" destId="{37EBA8E9-4B1B-40A9-BA66-7290E4F38E2B}" srcOrd="0" destOrd="0" presId="urn:microsoft.com/office/officeart/2005/8/layout/bProcess3"/>
    <dgm:cxn modelId="{34CEEBF3-4FA1-46C3-B926-C5CB18F68167}" type="presParOf" srcId="{39D0AC62-CD68-4ADE-B80D-DEE5AF7A93E9}" destId="{0DE38B8E-8E65-4A96-9AF5-4D7B60370D32}" srcOrd="16" destOrd="0" presId="urn:microsoft.com/office/officeart/2005/8/layout/bProcess3"/>
    <dgm:cxn modelId="{59911ADF-1E30-43B1-A856-0172D0F7C1D5}" type="presParOf" srcId="{39D0AC62-CD68-4ADE-B80D-DEE5AF7A93E9}" destId="{07F8209F-E269-4053-95C0-C91BE3271539}" srcOrd="17" destOrd="0" presId="urn:microsoft.com/office/officeart/2005/8/layout/bProcess3"/>
    <dgm:cxn modelId="{56687D3B-D3F7-43B6-839C-0B75B834A4A2}" type="presParOf" srcId="{07F8209F-E269-4053-95C0-C91BE3271539}" destId="{A13943ED-2887-4118-9E9E-D9A0AB0A20D5}" srcOrd="0" destOrd="0" presId="urn:microsoft.com/office/officeart/2005/8/layout/bProcess3"/>
    <dgm:cxn modelId="{045E249B-41C7-4CF8-B688-6C155A23D670}" type="presParOf" srcId="{39D0AC62-CD68-4ADE-B80D-DEE5AF7A93E9}" destId="{A5D9CB27-018C-4B5D-A18E-65AA08964FD1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0274F5-143B-4A54-9577-337BC76760EE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05CCE8-D4FF-41E2-8201-02EF16EA142E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Amazon Lambda</a:t>
          </a:r>
          <a:endParaRPr lang="en-US" dirty="0">
            <a:solidFill>
              <a:schemeClr val="tx1"/>
            </a:solidFill>
          </a:endParaRPr>
        </a:p>
      </dgm:t>
    </dgm:pt>
    <dgm:pt modelId="{E7B322D2-004D-4068-88F6-6EB8B7B1435D}" type="par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B95FEF-6326-4574-B51A-82BE9390C49E}" type="sib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50D19A-7201-4EB6-82F9-6B029430EA74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Create basic Function</a:t>
          </a:r>
          <a:endParaRPr lang="en-US" dirty="0">
            <a:solidFill>
              <a:schemeClr val="tx1"/>
            </a:solidFill>
          </a:endParaRPr>
        </a:p>
      </dgm:t>
    </dgm:pt>
    <dgm:pt modelId="{249BD9CB-A801-47A1-8278-D7C5EE8D88CC}" type="par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239701-C6F5-4727-989C-D030847F01BB}" type="sib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068343-1BAB-4174-8ED6-28A20C76EFE2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Update Lambda Function</a:t>
          </a:r>
          <a:endParaRPr lang="en-US" dirty="0">
            <a:solidFill>
              <a:schemeClr val="tx1"/>
            </a:solidFill>
          </a:endParaRPr>
        </a:p>
      </dgm:t>
    </dgm:pt>
    <dgm:pt modelId="{13E8A7D4-2526-4719-9006-AE7E48CAB5DE}" type="par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A3F9C3-3B09-4636-AA01-2ACBC775B5D2}" type="sib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3FFB4E-A60C-4FB1-8075-6C0CF524E86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Build</a:t>
          </a:r>
          <a:endParaRPr lang="en-US" dirty="0">
            <a:solidFill>
              <a:schemeClr val="tx1"/>
            </a:solidFill>
          </a:endParaRPr>
        </a:p>
      </dgm:t>
    </dgm:pt>
    <dgm:pt modelId="{24935B47-2B17-460D-A0A5-BC6D952FAE02}" type="par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E6C733-B72A-4F0D-B439-A79668594250}" type="sib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3A17FD-FA01-490B-9A91-FC749C17465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Test </a:t>
          </a:r>
          <a:endParaRPr lang="en-US" dirty="0">
            <a:solidFill>
              <a:schemeClr val="tx1"/>
            </a:solidFill>
          </a:endParaRPr>
        </a:p>
      </dgm:t>
    </dgm:pt>
    <dgm:pt modelId="{67333514-92C8-477F-BA78-D21F121E11C4}" type="par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B5B2EA-F75F-4E99-8A05-3DD834761D2C}" type="sib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200338-18F9-4B6F-9DEC-EDDA9A505808}" type="pres">
      <dgm:prSet presAssocID="{D70274F5-143B-4A54-9577-337BC76760E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80B5CC5-2F4D-4822-B955-0AA8D35E15ED}" type="pres">
      <dgm:prSet presAssocID="{1B05CCE8-D4FF-41E2-8201-02EF16EA142E}" presName="parentText_1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0EBF62CF-3DC9-4A02-8CC9-879E73EA6C5D}" type="pres">
      <dgm:prSet presAssocID="{1B05CCE8-D4FF-41E2-8201-02EF16EA142E}" presName="childText_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05E45A3-CE55-434F-8196-FE6789EF53D4}" type="pres">
      <dgm:prSet presAssocID="{1B05CCE8-D4FF-41E2-8201-02EF16EA142E}" presName="accentShape_1" presStyleCnt="0"/>
      <dgm:spPr/>
    </dgm:pt>
    <dgm:pt modelId="{0A645EA3-7956-4F04-9EC9-D4BC8402D15B}" type="pres">
      <dgm:prSet presAssocID="{1B05CCE8-D4FF-41E2-8201-02EF16EA142E}" presName="imageRepeatNode" presStyleLbl="node1" presStyleIdx="0" presStyleCnt="5"/>
      <dgm:spPr/>
    </dgm:pt>
    <dgm:pt modelId="{201F9475-30AC-4BC0-8539-74B1212126E4}" type="pres">
      <dgm:prSet presAssocID="{AD50D19A-7201-4EB6-82F9-6B029430EA74}" presName="parentText_2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FB1AF61B-38F6-4EDF-830E-2C527A6F43AD}" type="pres">
      <dgm:prSet presAssocID="{AD50D19A-7201-4EB6-82F9-6B029430EA74}" presName="childText_2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DD0B477-EC5C-453A-956B-BD8BBC2EEC5C}" type="pres">
      <dgm:prSet presAssocID="{AD50D19A-7201-4EB6-82F9-6B029430EA74}" presName="accentShape_2" presStyleCnt="0"/>
      <dgm:spPr/>
    </dgm:pt>
    <dgm:pt modelId="{10D7D6B0-22EA-4DB5-8212-1CD1D1428B7E}" type="pres">
      <dgm:prSet presAssocID="{AD50D19A-7201-4EB6-82F9-6B029430EA74}" presName="imageRepeatNode" presStyleLbl="node1" presStyleIdx="1" presStyleCnt="5"/>
      <dgm:spPr/>
    </dgm:pt>
    <dgm:pt modelId="{0A730CAD-4E0B-4F28-A3BE-DB21D5A8AE3C}" type="pres">
      <dgm:prSet presAssocID="{9F068343-1BAB-4174-8ED6-28A20C76EFE2}" presName="parentText_3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ABD3AAF1-4637-4254-8144-95F62957EFB2}" type="pres">
      <dgm:prSet presAssocID="{9F068343-1BAB-4174-8ED6-28A20C76EFE2}" presName="childText_3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3184623-0004-4EC2-A97C-7474EBB53B8C}" type="pres">
      <dgm:prSet presAssocID="{9F068343-1BAB-4174-8ED6-28A20C76EFE2}" presName="accentShape_3" presStyleCnt="0"/>
      <dgm:spPr/>
    </dgm:pt>
    <dgm:pt modelId="{550870C7-3608-4018-A9C7-22B8C82CD6DE}" type="pres">
      <dgm:prSet presAssocID="{9F068343-1BAB-4174-8ED6-28A20C76EFE2}" presName="imageRepeatNode" presStyleLbl="node1" presStyleIdx="2" presStyleCnt="5"/>
      <dgm:spPr/>
    </dgm:pt>
    <dgm:pt modelId="{28231468-DAF4-4250-8B59-19ADDF8F6998}" type="pres">
      <dgm:prSet presAssocID="{093FFB4E-A60C-4FB1-8075-6C0CF524E863}" presName="parentText_4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E1FACDB4-04E0-4F50-96E9-B13D1613AF11}" type="pres">
      <dgm:prSet presAssocID="{093FFB4E-A60C-4FB1-8075-6C0CF524E863}" presName="childText_4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9E808EF-CF6A-4011-8E0C-934F2BCB5615}" type="pres">
      <dgm:prSet presAssocID="{093FFB4E-A60C-4FB1-8075-6C0CF524E863}" presName="accentShape_4" presStyleCnt="0"/>
      <dgm:spPr/>
    </dgm:pt>
    <dgm:pt modelId="{1485AFF0-C85D-411C-9898-554CFDA986FF}" type="pres">
      <dgm:prSet presAssocID="{093FFB4E-A60C-4FB1-8075-6C0CF524E863}" presName="imageRepeatNode" presStyleLbl="node1" presStyleIdx="3" presStyleCnt="5"/>
      <dgm:spPr/>
    </dgm:pt>
    <dgm:pt modelId="{9725AFE8-594B-4E46-B845-E68C1127E9AA}" type="pres">
      <dgm:prSet presAssocID="{953A17FD-FA01-490B-9A91-FC749C174653}" presName="parentText_5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033EEF51-9364-4E89-A91B-62D3EF96B316}" type="pres">
      <dgm:prSet presAssocID="{953A17FD-FA01-490B-9A91-FC749C174653}" presName="childText_5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08C294F-1E27-47A8-AFD7-C8D1FA56D09F}" type="pres">
      <dgm:prSet presAssocID="{953A17FD-FA01-490B-9A91-FC749C174653}" presName="accentShape_5" presStyleCnt="0"/>
      <dgm:spPr/>
    </dgm:pt>
    <dgm:pt modelId="{C9F27C56-25BD-4160-80D0-5B6C7E456504}" type="pres">
      <dgm:prSet presAssocID="{953A17FD-FA01-490B-9A91-FC749C174653}" presName="imageRepeatNode" presStyleLbl="node1" presStyleIdx="4" presStyleCnt="5"/>
      <dgm:spPr/>
    </dgm:pt>
  </dgm:ptLst>
  <dgm:cxnLst>
    <dgm:cxn modelId="{76469408-0374-4A49-90B4-631DD9D96DBE}" type="presOf" srcId="{953A17FD-FA01-490B-9A91-FC749C174653}" destId="{9725AFE8-594B-4E46-B845-E68C1127E9AA}" srcOrd="0" destOrd="0" presId="urn:microsoft.com/office/officeart/2009/3/layout/BlockDescendingList"/>
    <dgm:cxn modelId="{1AC75023-E14E-49B7-B0E3-417A5D96B289}" srcId="{D70274F5-143B-4A54-9577-337BC76760EE}" destId="{1B05CCE8-D4FF-41E2-8201-02EF16EA142E}" srcOrd="0" destOrd="0" parTransId="{E7B322D2-004D-4068-88F6-6EB8B7B1435D}" sibTransId="{73B95FEF-6326-4574-B51A-82BE9390C49E}"/>
    <dgm:cxn modelId="{CEA92761-870A-4C71-B605-E00ACC8A32CF}" srcId="{D70274F5-143B-4A54-9577-337BC76760EE}" destId="{9F068343-1BAB-4174-8ED6-28A20C76EFE2}" srcOrd="2" destOrd="0" parTransId="{13E8A7D4-2526-4719-9006-AE7E48CAB5DE}" sibTransId="{E1A3F9C3-3B09-4636-AA01-2ACBC775B5D2}"/>
    <dgm:cxn modelId="{FB9BA245-BBB9-435E-8937-3FE25DBC2560}" srcId="{D70274F5-143B-4A54-9577-337BC76760EE}" destId="{953A17FD-FA01-490B-9A91-FC749C174653}" srcOrd="4" destOrd="0" parTransId="{67333514-92C8-477F-BA78-D21F121E11C4}" sibTransId="{C3B5B2EA-F75F-4E99-8A05-3DD834761D2C}"/>
    <dgm:cxn modelId="{DDF26967-1CDA-45C9-A557-C594C8297201}" type="presOf" srcId="{093FFB4E-A60C-4FB1-8075-6C0CF524E863}" destId="{1485AFF0-C85D-411C-9898-554CFDA986FF}" srcOrd="1" destOrd="0" presId="urn:microsoft.com/office/officeart/2009/3/layout/BlockDescendingList"/>
    <dgm:cxn modelId="{F857D449-AD8C-4F0D-BE4B-9DCDAC768B78}" type="presOf" srcId="{D70274F5-143B-4A54-9577-337BC76760EE}" destId="{8B200338-18F9-4B6F-9DEC-EDDA9A505808}" srcOrd="0" destOrd="0" presId="urn:microsoft.com/office/officeart/2009/3/layout/BlockDescendingList"/>
    <dgm:cxn modelId="{EBC32255-15F5-43BC-94F9-D62C3D56B2D1}" srcId="{D70274F5-143B-4A54-9577-337BC76760EE}" destId="{AD50D19A-7201-4EB6-82F9-6B029430EA74}" srcOrd="1" destOrd="0" parTransId="{249BD9CB-A801-47A1-8278-D7C5EE8D88CC}" sibTransId="{41239701-C6F5-4727-989C-D030847F01BB}"/>
    <dgm:cxn modelId="{784FB27A-CD81-4E25-BD14-52814D3F6CE6}" type="presOf" srcId="{AD50D19A-7201-4EB6-82F9-6B029430EA74}" destId="{201F9475-30AC-4BC0-8539-74B1212126E4}" srcOrd="0" destOrd="0" presId="urn:microsoft.com/office/officeart/2009/3/layout/BlockDescendingList"/>
    <dgm:cxn modelId="{0B71E285-9FFD-469A-8DE9-E873B4F9EB5C}" type="presOf" srcId="{093FFB4E-A60C-4FB1-8075-6C0CF524E863}" destId="{28231468-DAF4-4250-8B59-19ADDF8F6998}" srcOrd="0" destOrd="0" presId="urn:microsoft.com/office/officeart/2009/3/layout/BlockDescendingList"/>
    <dgm:cxn modelId="{6D1D9886-E97C-4979-9505-B6C7558E0F93}" srcId="{D70274F5-143B-4A54-9577-337BC76760EE}" destId="{093FFB4E-A60C-4FB1-8075-6C0CF524E863}" srcOrd="3" destOrd="0" parTransId="{24935B47-2B17-460D-A0A5-BC6D952FAE02}" sibTransId="{37E6C733-B72A-4F0D-B439-A79668594250}"/>
    <dgm:cxn modelId="{4A90E78C-F865-414C-8ABE-1A492B7CA931}" type="presOf" srcId="{1B05CCE8-D4FF-41E2-8201-02EF16EA142E}" destId="{180B5CC5-2F4D-4822-B955-0AA8D35E15ED}" srcOrd="0" destOrd="0" presId="urn:microsoft.com/office/officeart/2009/3/layout/BlockDescendingList"/>
    <dgm:cxn modelId="{303AE0B5-9EC8-4145-A860-329485C96348}" type="presOf" srcId="{9F068343-1BAB-4174-8ED6-28A20C76EFE2}" destId="{550870C7-3608-4018-A9C7-22B8C82CD6DE}" srcOrd="1" destOrd="0" presId="urn:microsoft.com/office/officeart/2009/3/layout/BlockDescendingList"/>
    <dgm:cxn modelId="{581F4EC1-1427-4D87-8D5B-25F6B85E03B2}" type="presOf" srcId="{AD50D19A-7201-4EB6-82F9-6B029430EA74}" destId="{10D7D6B0-22EA-4DB5-8212-1CD1D1428B7E}" srcOrd="1" destOrd="0" presId="urn:microsoft.com/office/officeart/2009/3/layout/BlockDescendingList"/>
    <dgm:cxn modelId="{D0C5A1D4-4745-4872-9A84-FF538EBEA23F}" type="presOf" srcId="{953A17FD-FA01-490B-9A91-FC749C174653}" destId="{C9F27C56-25BD-4160-80D0-5B6C7E456504}" srcOrd="1" destOrd="0" presId="urn:microsoft.com/office/officeart/2009/3/layout/BlockDescendingList"/>
    <dgm:cxn modelId="{34648AF7-5CF7-4FAB-BBB6-87FA59047D2B}" type="presOf" srcId="{1B05CCE8-D4FF-41E2-8201-02EF16EA142E}" destId="{0A645EA3-7956-4F04-9EC9-D4BC8402D15B}" srcOrd="1" destOrd="0" presId="urn:microsoft.com/office/officeart/2009/3/layout/BlockDescendingList"/>
    <dgm:cxn modelId="{B86B33FA-6D9A-458A-B9E1-AAE0465B5DB0}" type="presOf" srcId="{9F068343-1BAB-4174-8ED6-28A20C76EFE2}" destId="{0A730CAD-4E0B-4F28-A3BE-DB21D5A8AE3C}" srcOrd="0" destOrd="0" presId="urn:microsoft.com/office/officeart/2009/3/layout/BlockDescendingList"/>
    <dgm:cxn modelId="{63F588DA-B0E1-4997-8052-DD78D118E27C}" type="presParOf" srcId="{8B200338-18F9-4B6F-9DEC-EDDA9A505808}" destId="{180B5CC5-2F4D-4822-B955-0AA8D35E15ED}" srcOrd="0" destOrd="0" presId="urn:microsoft.com/office/officeart/2009/3/layout/BlockDescendingList"/>
    <dgm:cxn modelId="{2D42FE5F-75C6-406C-9B07-6B03C9E88C3F}" type="presParOf" srcId="{8B200338-18F9-4B6F-9DEC-EDDA9A505808}" destId="{0EBF62CF-3DC9-4A02-8CC9-879E73EA6C5D}" srcOrd="1" destOrd="0" presId="urn:microsoft.com/office/officeart/2009/3/layout/BlockDescendingList"/>
    <dgm:cxn modelId="{591EAE1A-DCE6-4FEF-BDC9-CA2F7CEA47C1}" type="presParOf" srcId="{8B200338-18F9-4B6F-9DEC-EDDA9A505808}" destId="{205E45A3-CE55-434F-8196-FE6789EF53D4}" srcOrd="2" destOrd="0" presId="urn:microsoft.com/office/officeart/2009/3/layout/BlockDescendingList"/>
    <dgm:cxn modelId="{BF394317-0927-4D76-8A31-562994DCEF59}" type="presParOf" srcId="{205E45A3-CE55-434F-8196-FE6789EF53D4}" destId="{0A645EA3-7956-4F04-9EC9-D4BC8402D15B}" srcOrd="0" destOrd="0" presId="urn:microsoft.com/office/officeart/2009/3/layout/BlockDescendingList"/>
    <dgm:cxn modelId="{5E6F4E7D-B4A0-40FF-97D9-AFA7FD745352}" type="presParOf" srcId="{8B200338-18F9-4B6F-9DEC-EDDA9A505808}" destId="{201F9475-30AC-4BC0-8539-74B1212126E4}" srcOrd="3" destOrd="0" presId="urn:microsoft.com/office/officeart/2009/3/layout/BlockDescendingList"/>
    <dgm:cxn modelId="{5F13C03B-C724-47D9-AE67-8BCCB520F127}" type="presParOf" srcId="{8B200338-18F9-4B6F-9DEC-EDDA9A505808}" destId="{FB1AF61B-38F6-4EDF-830E-2C527A6F43AD}" srcOrd="4" destOrd="0" presId="urn:microsoft.com/office/officeart/2009/3/layout/BlockDescendingList"/>
    <dgm:cxn modelId="{0A75CDF3-E2D7-4E23-AC69-62AD0C04F569}" type="presParOf" srcId="{8B200338-18F9-4B6F-9DEC-EDDA9A505808}" destId="{3DD0B477-EC5C-453A-956B-BD8BBC2EEC5C}" srcOrd="5" destOrd="0" presId="urn:microsoft.com/office/officeart/2009/3/layout/BlockDescendingList"/>
    <dgm:cxn modelId="{B74F8D1D-84BA-49EC-B59D-8165BAD0EDD8}" type="presParOf" srcId="{3DD0B477-EC5C-453A-956B-BD8BBC2EEC5C}" destId="{10D7D6B0-22EA-4DB5-8212-1CD1D1428B7E}" srcOrd="0" destOrd="0" presId="urn:microsoft.com/office/officeart/2009/3/layout/BlockDescendingList"/>
    <dgm:cxn modelId="{F799F272-99A7-461D-A104-7A3A1182BD26}" type="presParOf" srcId="{8B200338-18F9-4B6F-9DEC-EDDA9A505808}" destId="{0A730CAD-4E0B-4F28-A3BE-DB21D5A8AE3C}" srcOrd="6" destOrd="0" presId="urn:microsoft.com/office/officeart/2009/3/layout/BlockDescendingList"/>
    <dgm:cxn modelId="{16E5EA49-780E-44FE-AA4F-7018A49DC8A0}" type="presParOf" srcId="{8B200338-18F9-4B6F-9DEC-EDDA9A505808}" destId="{ABD3AAF1-4637-4254-8144-95F62957EFB2}" srcOrd="7" destOrd="0" presId="urn:microsoft.com/office/officeart/2009/3/layout/BlockDescendingList"/>
    <dgm:cxn modelId="{7D1645B2-1346-4C28-8ED4-1BEEBB17E59E}" type="presParOf" srcId="{8B200338-18F9-4B6F-9DEC-EDDA9A505808}" destId="{33184623-0004-4EC2-A97C-7474EBB53B8C}" srcOrd="8" destOrd="0" presId="urn:microsoft.com/office/officeart/2009/3/layout/BlockDescendingList"/>
    <dgm:cxn modelId="{602C3C30-FC01-4F80-8D97-ED91E5E27BB2}" type="presParOf" srcId="{33184623-0004-4EC2-A97C-7474EBB53B8C}" destId="{550870C7-3608-4018-A9C7-22B8C82CD6DE}" srcOrd="0" destOrd="0" presId="urn:microsoft.com/office/officeart/2009/3/layout/BlockDescendingList"/>
    <dgm:cxn modelId="{4132ABB7-E103-4A11-AA87-DF706BB99824}" type="presParOf" srcId="{8B200338-18F9-4B6F-9DEC-EDDA9A505808}" destId="{28231468-DAF4-4250-8B59-19ADDF8F6998}" srcOrd="9" destOrd="0" presId="urn:microsoft.com/office/officeart/2009/3/layout/BlockDescendingList"/>
    <dgm:cxn modelId="{132C04C0-B8DD-48B8-9DF3-50B138A7D173}" type="presParOf" srcId="{8B200338-18F9-4B6F-9DEC-EDDA9A505808}" destId="{E1FACDB4-04E0-4F50-96E9-B13D1613AF11}" srcOrd="10" destOrd="0" presId="urn:microsoft.com/office/officeart/2009/3/layout/BlockDescendingList"/>
    <dgm:cxn modelId="{0FADB7F9-6E89-4F70-9563-80A396043A39}" type="presParOf" srcId="{8B200338-18F9-4B6F-9DEC-EDDA9A505808}" destId="{A9E808EF-CF6A-4011-8E0C-934F2BCB5615}" srcOrd="11" destOrd="0" presId="urn:microsoft.com/office/officeart/2009/3/layout/BlockDescendingList"/>
    <dgm:cxn modelId="{73470621-C347-4690-AA67-B38BF436853B}" type="presParOf" srcId="{A9E808EF-CF6A-4011-8E0C-934F2BCB5615}" destId="{1485AFF0-C85D-411C-9898-554CFDA986FF}" srcOrd="0" destOrd="0" presId="urn:microsoft.com/office/officeart/2009/3/layout/BlockDescendingList"/>
    <dgm:cxn modelId="{F3B178B7-8E12-4E9A-97B4-69B40794DDAC}" type="presParOf" srcId="{8B200338-18F9-4B6F-9DEC-EDDA9A505808}" destId="{9725AFE8-594B-4E46-B845-E68C1127E9AA}" srcOrd="12" destOrd="0" presId="urn:microsoft.com/office/officeart/2009/3/layout/BlockDescendingList"/>
    <dgm:cxn modelId="{9D7D4BEA-6517-4E46-BD7C-6002A8347976}" type="presParOf" srcId="{8B200338-18F9-4B6F-9DEC-EDDA9A505808}" destId="{033EEF51-9364-4E89-A91B-62D3EF96B316}" srcOrd="13" destOrd="0" presId="urn:microsoft.com/office/officeart/2009/3/layout/BlockDescendingList"/>
    <dgm:cxn modelId="{399ED6A0-1CA6-437B-874D-3B0D05A788DC}" type="presParOf" srcId="{8B200338-18F9-4B6F-9DEC-EDDA9A505808}" destId="{E08C294F-1E27-47A8-AFD7-C8D1FA56D09F}" srcOrd="14" destOrd="0" presId="urn:microsoft.com/office/officeart/2009/3/layout/BlockDescendingList"/>
    <dgm:cxn modelId="{FFB17538-1C3D-4B7D-A502-AE2B46046E1E}" type="presParOf" srcId="{E08C294F-1E27-47A8-AFD7-C8D1FA56D09F}" destId="{C9F27C56-25BD-4160-80D0-5B6C7E456504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9E9D8-230D-4391-859A-CDED5BE12E2F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B4A6B0-7652-46C5-9A8F-2D19B7B9837F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Chat Bot Integration</a:t>
          </a:r>
          <a:endParaRPr lang="en-US" dirty="0">
            <a:solidFill>
              <a:schemeClr val="tx1"/>
            </a:solidFill>
          </a:endParaRPr>
        </a:p>
      </dgm:t>
    </dgm:pt>
    <dgm:pt modelId="{183D1148-4757-4D51-A001-6A4C7AA34CD0}" type="par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0E9AD1-50BB-4784-9957-2C2437786E91}" type="sib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DA3CED-3BD1-482D-AAF0-9944AA426771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Chat Bot Demo</a:t>
          </a:r>
          <a:endParaRPr lang="en-US" dirty="0">
            <a:solidFill>
              <a:schemeClr val="tx1"/>
            </a:solidFill>
          </a:endParaRPr>
        </a:p>
      </dgm:t>
    </dgm:pt>
    <dgm:pt modelId="{702955EC-4531-4F02-91B0-FBF4760B4508}" type="par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60CEAC-5F16-40FE-AE30-0A1E79A9F1B0}" type="sib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AC9261-1628-46E3-A154-6A36B041C3C1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Few Modifications</a:t>
          </a:r>
          <a:endParaRPr lang="en-US" dirty="0">
            <a:solidFill>
              <a:schemeClr val="tx1"/>
            </a:solidFill>
          </a:endParaRPr>
        </a:p>
      </dgm:t>
    </dgm:pt>
    <dgm:pt modelId="{DF0B2862-436B-40DD-AA79-8F13E8BE8B1C}" type="par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3E43C6-F1B9-4B0F-8722-D36E92F035CB}" type="sib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5C9499-4352-4B42-BEBC-F3756C0CD3F1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Account Setup</a:t>
          </a:r>
          <a:endParaRPr lang="en-US" dirty="0">
            <a:solidFill>
              <a:schemeClr val="tx1"/>
            </a:solidFill>
          </a:endParaRPr>
        </a:p>
      </dgm:t>
    </dgm:pt>
    <dgm:pt modelId="{F309667A-176C-4D96-9591-A7FE9CDBA097}" type="par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77DEEB-209C-493F-8A46-DBEC08A9AF05}" type="sib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0D3948-814D-4819-8E94-C6B513CAB8D4}" type="pres">
      <dgm:prSet presAssocID="{1939E9D8-230D-4391-859A-CDED5BE12E2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E67CA6F-67B9-4BA1-8241-1B1C12B499C8}" type="pres">
      <dgm:prSet presAssocID="{085C9499-4352-4B42-BEBC-F3756C0CD3F1}" presName="parentText_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BFDD3F1-D3CD-420D-BB4A-8DCB078B602A}" type="pres">
      <dgm:prSet presAssocID="{085C9499-4352-4B42-BEBC-F3756C0CD3F1}" presName="childText_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AB7862-64F3-42B4-93FC-EEE38E973592}" type="pres">
      <dgm:prSet presAssocID="{085C9499-4352-4B42-BEBC-F3756C0CD3F1}" presName="accentShape_1" presStyleCnt="0"/>
      <dgm:spPr/>
    </dgm:pt>
    <dgm:pt modelId="{322111B5-3C3A-41AD-92C0-EEDCF3B0EEAD}" type="pres">
      <dgm:prSet presAssocID="{085C9499-4352-4B42-BEBC-F3756C0CD3F1}" presName="imageRepeatNode" presStyleLbl="node1" presStyleIdx="0" presStyleCnt="4"/>
      <dgm:spPr/>
    </dgm:pt>
    <dgm:pt modelId="{6FC486E2-9A1B-4CF6-B671-30DBA475F192}" type="pres">
      <dgm:prSet presAssocID="{8EB4A6B0-7652-46C5-9A8F-2D19B7B9837F}" presName="parentText_2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97A2D6C-D10B-4778-828B-019077756A41}" type="pres">
      <dgm:prSet presAssocID="{8EB4A6B0-7652-46C5-9A8F-2D19B7B9837F}" presName="childText_2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3D49898-1FC5-4CBF-8CB6-80AB23C68331}" type="pres">
      <dgm:prSet presAssocID="{8EB4A6B0-7652-46C5-9A8F-2D19B7B9837F}" presName="accentShape_2" presStyleCnt="0"/>
      <dgm:spPr/>
    </dgm:pt>
    <dgm:pt modelId="{B0AF7E6B-66E0-4D68-8E28-1A849F660608}" type="pres">
      <dgm:prSet presAssocID="{8EB4A6B0-7652-46C5-9A8F-2D19B7B9837F}" presName="imageRepeatNode" presStyleLbl="node1" presStyleIdx="1" presStyleCnt="4"/>
      <dgm:spPr/>
    </dgm:pt>
    <dgm:pt modelId="{890E2E36-41D9-4AC8-A330-C5669D54C57F}" type="pres">
      <dgm:prSet presAssocID="{6EDA3CED-3BD1-482D-AAF0-9944AA426771}" presName="parentText_3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58455B9-80F8-40DA-A6F4-C95CC7118045}" type="pres">
      <dgm:prSet presAssocID="{6EDA3CED-3BD1-482D-AAF0-9944AA426771}" presName="childText_3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6CE41C-E27B-45DA-9911-3A64CF6736C1}" type="pres">
      <dgm:prSet presAssocID="{6EDA3CED-3BD1-482D-AAF0-9944AA426771}" presName="accentShape_3" presStyleCnt="0"/>
      <dgm:spPr/>
    </dgm:pt>
    <dgm:pt modelId="{FCCBB3FE-1C71-48A2-B3AD-1D1AE79B25D8}" type="pres">
      <dgm:prSet presAssocID="{6EDA3CED-3BD1-482D-AAF0-9944AA426771}" presName="imageRepeatNode" presStyleLbl="node1" presStyleIdx="2" presStyleCnt="4"/>
      <dgm:spPr/>
    </dgm:pt>
    <dgm:pt modelId="{C7A31236-65FD-4595-8FD6-BE9A9B3FAF82}" type="pres">
      <dgm:prSet presAssocID="{F7AC9261-1628-46E3-A154-6A36B041C3C1}" presName="parentText_4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D339282-9517-447D-8FD2-94F16D4BCDBE}" type="pres">
      <dgm:prSet presAssocID="{F7AC9261-1628-46E3-A154-6A36B041C3C1}" presName="childText_4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EDDD54-E277-4E29-837B-E385ACD78D64}" type="pres">
      <dgm:prSet presAssocID="{F7AC9261-1628-46E3-A154-6A36B041C3C1}" presName="accentShape_4" presStyleCnt="0"/>
      <dgm:spPr/>
    </dgm:pt>
    <dgm:pt modelId="{C3D43967-B452-4374-B2D6-1F255C88BA61}" type="pres">
      <dgm:prSet presAssocID="{F7AC9261-1628-46E3-A154-6A36B041C3C1}" presName="imageRepeatNode" presStyleLbl="node1" presStyleIdx="3" presStyleCnt="4"/>
      <dgm:spPr/>
    </dgm:pt>
  </dgm:ptLst>
  <dgm:cxnLst>
    <dgm:cxn modelId="{0BB60D10-4EC6-47EA-BE2A-A926BD6EBF16}" type="presOf" srcId="{085C9499-4352-4B42-BEBC-F3756C0CD3F1}" destId="{322111B5-3C3A-41AD-92C0-EEDCF3B0EEAD}" srcOrd="1" destOrd="0" presId="urn:microsoft.com/office/officeart/2009/3/layout/BlockDescendingList"/>
    <dgm:cxn modelId="{7ACB2C35-440A-4DDD-9CED-1C5E4CFACB4E}" srcId="{1939E9D8-230D-4391-859A-CDED5BE12E2F}" destId="{8EB4A6B0-7652-46C5-9A8F-2D19B7B9837F}" srcOrd="1" destOrd="0" parTransId="{183D1148-4757-4D51-A001-6A4C7AA34CD0}" sibTransId="{400E9AD1-50BB-4784-9957-2C2437786E91}"/>
    <dgm:cxn modelId="{1F016D42-27BA-49C7-9618-2375B209DFB5}" type="presOf" srcId="{8EB4A6B0-7652-46C5-9A8F-2D19B7B9837F}" destId="{6FC486E2-9A1B-4CF6-B671-30DBA475F192}" srcOrd="0" destOrd="0" presId="urn:microsoft.com/office/officeart/2009/3/layout/BlockDescendingList"/>
    <dgm:cxn modelId="{F4A9D849-6770-4518-A337-6CC141C7C2C6}" srcId="{1939E9D8-230D-4391-859A-CDED5BE12E2F}" destId="{6EDA3CED-3BD1-482D-AAF0-9944AA426771}" srcOrd="2" destOrd="0" parTransId="{702955EC-4531-4F02-91B0-FBF4760B4508}" sibTransId="{C560CEAC-5F16-40FE-AE30-0A1E79A9F1B0}"/>
    <dgm:cxn modelId="{499A0074-4FC5-4AB1-BFAB-B81B9738D10C}" type="presOf" srcId="{F7AC9261-1628-46E3-A154-6A36B041C3C1}" destId="{C7A31236-65FD-4595-8FD6-BE9A9B3FAF82}" srcOrd="0" destOrd="0" presId="urn:microsoft.com/office/officeart/2009/3/layout/BlockDescendingList"/>
    <dgm:cxn modelId="{E67E2975-AA3B-48A9-BCCC-F14D94EA9F89}" type="presOf" srcId="{F7AC9261-1628-46E3-A154-6A36B041C3C1}" destId="{C3D43967-B452-4374-B2D6-1F255C88BA61}" srcOrd="1" destOrd="0" presId="urn:microsoft.com/office/officeart/2009/3/layout/BlockDescendingList"/>
    <dgm:cxn modelId="{73BA6255-EFE1-492D-9BD2-7D18073D34CE}" type="presOf" srcId="{085C9499-4352-4B42-BEBC-F3756C0CD3F1}" destId="{5E67CA6F-67B9-4BA1-8241-1B1C12B499C8}" srcOrd="0" destOrd="0" presId="urn:microsoft.com/office/officeart/2009/3/layout/BlockDescendingList"/>
    <dgm:cxn modelId="{FF27C69F-C0A1-4725-A22F-89C2456FA1BA}" srcId="{1939E9D8-230D-4391-859A-CDED5BE12E2F}" destId="{085C9499-4352-4B42-BEBC-F3756C0CD3F1}" srcOrd="0" destOrd="0" parTransId="{F309667A-176C-4D96-9591-A7FE9CDBA097}" sibTransId="{9377DEEB-209C-493F-8A46-DBEC08A9AF05}"/>
    <dgm:cxn modelId="{D35C24AD-806A-4A29-AFF4-40E7EA75D4B6}" srcId="{1939E9D8-230D-4391-859A-CDED5BE12E2F}" destId="{F7AC9261-1628-46E3-A154-6A36B041C3C1}" srcOrd="3" destOrd="0" parTransId="{DF0B2862-436B-40DD-AA79-8F13E8BE8B1C}" sibTransId="{7D3E43C6-F1B9-4B0F-8722-D36E92F035CB}"/>
    <dgm:cxn modelId="{3BEF71C5-9B24-4672-9A39-2A82A8E194F1}" type="presOf" srcId="{8EB4A6B0-7652-46C5-9A8F-2D19B7B9837F}" destId="{B0AF7E6B-66E0-4D68-8E28-1A849F660608}" srcOrd="1" destOrd="0" presId="urn:microsoft.com/office/officeart/2009/3/layout/BlockDescendingList"/>
    <dgm:cxn modelId="{5F4904CA-AC41-4CA2-87F5-379DC4F1C456}" type="presOf" srcId="{1939E9D8-230D-4391-859A-CDED5BE12E2F}" destId="{430D3948-814D-4819-8E94-C6B513CAB8D4}" srcOrd="0" destOrd="0" presId="urn:microsoft.com/office/officeart/2009/3/layout/BlockDescendingList"/>
    <dgm:cxn modelId="{6B7609E1-27C2-4E74-A9C2-4859E8EF27E4}" type="presOf" srcId="{6EDA3CED-3BD1-482D-AAF0-9944AA426771}" destId="{FCCBB3FE-1C71-48A2-B3AD-1D1AE79B25D8}" srcOrd="1" destOrd="0" presId="urn:microsoft.com/office/officeart/2009/3/layout/BlockDescendingList"/>
    <dgm:cxn modelId="{4EBA7EE4-04B4-4388-9274-7774FD3D909C}" type="presOf" srcId="{6EDA3CED-3BD1-482D-AAF0-9944AA426771}" destId="{890E2E36-41D9-4AC8-A330-C5669D54C57F}" srcOrd="0" destOrd="0" presId="urn:microsoft.com/office/officeart/2009/3/layout/BlockDescendingList"/>
    <dgm:cxn modelId="{9B10290B-3295-4ED4-9972-E7E65BDE6E8A}" type="presParOf" srcId="{430D3948-814D-4819-8E94-C6B513CAB8D4}" destId="{5E67CA6F-67B9-4BA1-8241-1B1C12B499C8}" srcOrd="0" destOrd="0" presId="urn:microsoft.com/office/officeart/2009/3/layout/BlockDescendingList"/>
    <dgm:cxn modelId="{225C277E-F908-4FDE-952D-A397E378C5FA}" type="presParOf" srcId="{430D3948-814D-4819-8E94-C6B513CAB8D4}" destId="{FBFDD3F1-D3CD-420D-BB4A-8DCB078B602A}" srcOrd="1" destOrd="0" presId="urn:microsoft.com/office/officeart/2009/3/layout/BlockDescendingList"/>
    <dgm:cxn modelId="{F6261CD9-B34F-463E-8DEA-08A32D705CAD}" type="presParOf" srcId="{430D3948-814D-4819-8E94-C6B513CAB8D4}" destId="{ECAB7862-64F3-42B4-93FC-EEE38E973592}" srcOrd="2" destOrd="0" presId="urn:microsoft.com/office/officeart/2009/3/layout/BlockDescendingList"/>
    <dgm:cxn modelId="{8BCB191C-642B-4C33-B088-AF4E1BE65220}" type="presParOf" srcId="{ECAB7862-64F3-42B4-93FC-EEE38E973592}" destId="{322111B5-3C3A-41AD-92C0-EEDCF3B0EEAD}" srcOrd="0" destOrd="0" presId="urn:microsoft.com/office/officeart/2009/3/layout/BlockDescendingList"/>
    <dgm:cxn modelId="{494FF1D6-4B14-4E2D-908F-404F0254BDD6}" type="presParOf" srcId="{430D3948-814D-4819-8E94-C6B513CAB8D4}" destId="{6FC486E2-9A1B-4CF6-B671-30DBA475F192}" srcOrd="3" destOrd="0" presId="urn:microsoft.com/office/officeart/2009/3/layout/BlockDescendingList"/>
    <dgm:cxn modelId="{05BA73B6-53C2-47DC-8166-4BF8E4D10D68}" type="presParOf" srcId="{430D3948-814D-4819-8E94-C6B513CAB8D4}" destId="{097A2D6C-D10B-4778-828B-019077756A41}" srcOrd="4" destOrd="0" presId="urn:microsoft.com/office/officeart/2009/3/layout/BlockDescendingList"/>
    <dgm:cxn modelId="{A3F6B5D6-D706-4223-A2AB-DB7947F1C3F9}" type="presParOf" srcId="{430D3948-814D-4819-8E94-C6B513CAB8D4}" destId="{73D49898-1FC5-4CBF-8CB6-80AB23C68331}" srcOrd="5" destOrd="0" presId="urn:microsoft.com/office/officeart/2009/3/layout/BlockDescendingList"/>
    <dgm:cxn modelId="{E6A9C150-7AF2-4EEA-8821-02BD765F34C4}" type="presParOf" srcId="{73D49898-1FC5-4CBF-8CB6-80AB23C68331}" destId="{B0AF7E6B-66E0-4D68-8E28-1A849F660608}" srcOrd="0" destOrd="0" presId="urn:microsoft.com/office/officeart/2009/3/layout/BlockDescendingList"/>
    <dgm:cxn modelId="{C9E3517B-BDC7-499D-8F17-B784F340CDA0}" type="presParOf" srcId="{430D3948-814D-4819-8E94-C6B513CAB8D4}" destId="{890E2E36-41D9-4AC8-A330-C5669D54C57F}" srcOrd="6" destOrd="0" presId="urn:microsoft.com/office/officeart/2009/3/layout/BlockDescendingList"/>
    <dgm:cxn modelId="{527B77A4-25E3-4E81-BB8F-ECBE12B299EB}" type="presParOf" srcId="{430D3948-814D-4819-8E94-C6B513CAB8D4}" destId="{658455B9-80F8-40DA-A6F4-C95CC7118045}" srcOrd="7" destOrd="0" presId="urn:microsoft.com/office/officeart/2009/3/layout/BlockDescendingList"/>
    <dgm:cxn modelId="{4C979FE9-D52A-46F4-840E-34AE973CB495}" type="presParOf" srcId="{430D3948-814D-4819-8E94-C6B513CAB8D4}" destId="{2A6CE41C-E27B-45DA-9911-3A64CF6736C1}" srcOrd="8" destOrd="0" presId="urn:microsoft.com/office/officeart/2009/3/layout/BlockDescendingList"/>
    <dgm:cxn modelId="{0B17CDA8-4DFA-45A3-8BCC-D37E23B347D3}" type="presParOf" srcId="{2A6CE41C-E27B-45DA-9911-3A64CF6736C1}" destId="{FCCBB3FE-1C71-48A2-B3AD-1D1AE79B25D8}" srcOrd="0" destOrd="0" presId="urn:microsoft.com/office/officeart/2009/3/layout/BlockDescendingList"/>
    <dgm:cxn modelId="{6D1AFA75-2CC3-48DC-9C2B-9A3717A58C89}" type="presParOf" srcId="{430D3948-814D-4819-8E94-C6B513CAB8D4}" destId="{C7A31236-65FD-4595-8FD6-BE9A9B3FAF82}" srcOrd="9" destOrd="0" presId="urn:microsoft.com/office/officeart/2009/3/layout/BlockDescendingList"/>
    <dgm:cxn modelId="{3921D8C1-D19A-427A-A6A0-4275946198D7}" type="presParOf" srcId="{430D3948-814D-4819-8E94-C6B513CAB8D4}" destId="{4D339282-9517-447D-8FD2-94F16D4BCDBE}" srcOrd="10" destOrd="0" presId="urn:microsoft.com/office/officeart/2009/3/layout/BlockDescendingList"/>
    <dgm:cxn modelId="{080F771A-86A2-4B67-A118-749198C768E3}" type="presParOf" srcId="{430D3948-814D-4819-8E94-C6B513CAB8D4}" destId="{47EDDD54-E277-4E29-837B-E385ACD78D64}" srcOrd="11" destOrd="0" presId="urn:microsoft.com/office/officeart/2009/3/layout/BlockDescendingList"/>
    <dgm:cxn modelId="{37D45917-48FB-4737-BD81-8BF1FF7E0938}" type="presParOf" srcId="{47EDDD54-E277-4E29-837B-E385ACD78D64}" destId="{C3D43967-B452-4374-B2D6-1F255C88BA61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39E9D8-230D-4391-859A-CDED5BE12E2F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B4A6B0-7652-46C5-9A8F-2D19B7B9837F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Slot Upgradation</a:t>
          </a:r>
          <a:endParaRPr lang="en-US" dirty="0">
            <a:solidFill>
              <a:schemeClr val="tx1"/>
            </a:solidFill>
          </a:endParaRPr>
        </a:p>
      </dgm:t>
    </dgm:pt>
    <dgm:pt modelId="{183D1148-4757-4D51-A001-6A4C7AA34CD0}" type="par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0E9AD1-50BB-4784-9957-2C2437786E91}" type="sib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DA3CED-3BD1-482D-AAF0-9944AA42677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Chatbot Building</a:t>
          </a:r>
        </a:p>
      </dgm:t>
    </dgm:pt>
    <dgm:pt modelId="{702955EC-4531-4F02-91B0-FBF4760B4508}" type="par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60CEAC-5F16-40FE-AE30-0A1E79A9F1B0}" type="sib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AC9261-1628-46E3-A154-6A36B041C3C1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Chatbot Demo</a:t>
          </a:r>
          <a:endParaRPr lang="en-US" dirty="0">
            <a:solidFill>
              <a:schemeClr val="tx1"/>
            </a:solidFill>
          </a:endParaRPr>
        </a:p>
      </dgm:t>
    </dgm:pt>
    <dgm:pt modelId="{DF0B2862-436B-40DD-AA79-8F13E8BE8B1C}" type="par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3E43C6-F1B9-4B0F-8722-D36E92F035CB}" type="sib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5C9499-4352-4B42-BEBC-F3756C0CD3F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Card Setup</a:t>
          </a:r>
        </a:p>
      </dgm:t>
    </dgm:pt>
    <dgm:pt modelId="{F309667A-176C-4D96-9591-A7FE9CDBA097}" type="par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77DEEB-209C-493F-8A46-DBEC08A9AF05}" type="sib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0D3948-814D-4819-8E94-C6B513CAB8D4}" type="pres">
      <dgm:prSet presAssocID="{1939E9D8-230D-4391-859A-CDED5BE12E2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E67CA6F-67B9-4BA1-8241-1B1C12B499C8}" type="pres">
      <dgm:prSet presAssocID="{085C9499-4352-4B42-BEBC-F3756C0CD3F1}" presName="parentText_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BFDD3F1-D3CD-420D-BB4A-8DCB078B602A}" type="pres">
      <dgm:prSet presAssocID="{085C9499-4352-4B42-BEBC-F3756C0CD3F1}" presName="childText_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AB7862-64F3-42B4-93FC-EEE38E973592}" type="pres">
      <dgm:prSet presAssocID="{085C9499-4352-4B42-BEBC-F3756C0CD3F1}" presName="accentShape_1" presStyleCnt="0"/>
      <dgm:spPr/>
    </dgm:pt>
    <dgm:pt modelId="{322111B5-3C3A-41AD-92C0-EEDCF3B0EEAD}" type="pres">
      <dgm:prSet presAssocID="{085C9499-4352-4B42-BEBC-F3756C0CD3F1}" presName="imageRepeatNode" presStyleLbl="node1" presStyleIdx="0" presStyleCnt="4"/>
      <dgm:spPr/>
    </dgm:pt>
    <dgm:pt modelId="{6FC486E2-9A1B-4CF6-B671-30DBA475F192}" type="pres">
      <dgm:prSet presAssocID="{8EB4A6B0-7652-46C5-9A8F-2D19B7B9837F}" presName="parentText_2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97A2D6C-D10B-4778-828B-019077756A41}" type="pres">
      <dgm:prSet presAssocID="{8EB4A6B0-7652-46C5-9A8F-2D19B7B9837F}" presName="childText_2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3D49898-1FC5-4CBF-8CB6-80AB23C68331}" type="pres">
      <dgm:prSet presAssocID="{8EB4A6B0-7652-46C5-9A8F-2D19B7B9837F}" presName="accentShape_2" presStyleCnt="0"/>
      <dgm:spPr/>
    </dgm:pt>
    <dgm:pt modelId="{B0AF7E6B-66E0-4D68-8E28-1A849F660608}" type="pres">
      <dgm:prSet presAssocID="{8EB4A6B0-7652-46C5-9A8F-2D19B7B9837F}" presName="imageRepeatNode" presStyleLbl="node1" presStyleIdx="1" presStyleCnt="4"/>
      <dgm:spPr/>
    </dgm:pt>
    <dgm:pt modelId="{890E2E36-41D9-4AC8-A330-C5669D54C57F}" type="pres">
      <dgm:prSet presAssocID="{6EDA3CED-3BD1-482D-AAF0-9944AA426771}" presName="parentText_3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58455B9-80F8-40DA-A6F4-C95CC7118045}" type="pres">
      <dgm:prSet presAssocID="{6EDA3CED-3BD1-482D-AAF0-9944AA426771}" presName="childText_3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6CE41C-E27B-45DA-9911-3A64CF6736C1}" type="pres">
      <dgm:prSet presAssocID="{6EDA3CED-3BD1-482D-AAF0-9944AA426771}" presName="accentShape_3" presStyleCnt="0"/>
      <dgm:spPr/>
    </dgm:pt>
    <dgm:pt modelId="{FCCBB3FE-1C71-48A2-B3AD-1D1AE79B25D8}" type="pres">
      <dgm:prSet presAssocID="{6EDA3CED-3BD1-482D-AAF0-9944AA426771}" presName="imageRepeatNode" presStyleLbl="node1" presStyleIdx="2" presStyleCnt="4"/>
      <dgm:spPr/>
    </dgm:pt>
    <dgm:pt modelId="{C7A31236-65FD-4595-8FD6-BE9A9B3FAF82}" type="pres">
      <dgm:prSet presAssocID="{F7AC9261-1628-46E3-A154-6A36B041C3C1}" presName="parentText_4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D339282-9517-447D-8FD2-94F16D4BCDBE}" type="pres">
      <dgm:prSet presAssocID="{F7AC9261-1628-46E3-A154-6A36B041C3C1}" presName="childText_4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EDDD54-E277-4E29-837B-E385ACD78D64}" type="pres">
      <dgm:prSet presAssocID="{F7AC9261-1628-46E3-A154-6A36B041C3C1}" presName="accentShape_4" presStyleCnt="0"/>
      <dgm:spPr/>
    </dgm:pt>
    <dgm:pt modelId="{C3D43967-B452-4374-B2D6-1F255C88BA61}" type="pres">
      <dgm:prSet presAssocID="{F7AC9261-1628-46E3-A154-6A36B041C3C1}" presName="imageRepeatNode" presStyleLbl="node1" presStyleIdx="3" presStyleCnt="4"/>
      <dgm:spPr/>
    </dgm:pt>
  </dgm:ptLst>
  <dgm:cxnLst>
    <dgm:cxn modelId="{0BB60D10-4EC6-47EA-BE2A-A926BD6EBF16}" type="presOf" srcId="{085C9499-4352-4B42-BEBC-F3756C0CD3F1}" destId="{322111B5-3C3A-41AD-92C0-EEDCF3B0EEAD}" srcOrd="1" destOrd="0" presId="urn:microsoft.com/office/officeart/2009/3/layout/BlockDescendingList"/>
    <dgm:cxn modelId="{7ACB2C35-440A-4DDD-9CED-1C5E4CFACB4E}" srcId="{1939E9D8-230D-4391-859A-CDED5BE12E2F}" destId="{8EB4A6B0-7652-46C5-9A8F-2D19B7B9837F}" srcOrd="1" destOrd="0" parTransId="{183D1148-4757-4D51-A001-6A4C7AA34CD0}" sibTransId="{400E9AD1-50BB-4784-9957-2C2437786E91}"/>
    <dgm:cxn modelId="{1F016D42-27BA-49C7-9618-2375B209DFB5}" type="presOf" srcId="{8EB4A6B0-7652-46C5-9A8F-2D19B7B9837F}" destId="{6FC486E2-9A1B-4CF6-B671-30DBA475F192}" srcOrd="0" destOrd="0" presId="urn:microsoft.com/office/officeart/2009/3/layout/BlockDescendingList"/>
    <dgm:cxn modelId="{F4A9D849-6770-4518-A337-6CC141C7C2C6}" srcId="{1939E9D8-230D-4391-859A-CDED5BE12E2F}" destId="{6EDA3CED-3BD1-482D-AAF0-9944AA426771}" srcOrd="2" destOrd="0" parTransId="{702955EC-4531-4F02-91B0-FBF4760B4508}" sibTransId="{C560CEAC-5F16-40FE-AE30-0A1E79A9F1B0}"/>
    <dgm:cxn modelId="{499A0074-4FC5-4AB1-BFAB-B81B9738D10C}" type="presOf" srcId="{F7AC9261-1628-46E3-A154-6A36B041C3C1}" destId="{C7A31236-65FD-4595-8FD6-BE9A9B3FAF82}" srcOrd="0" destOrd="0" presId="urn:microsoft.com/office/officeart/2009/3/layout/BlockDescendingList"/>
    <dgm:cxn modelId="{E67E2975-AA3B-48A9-BCCC-F14D94EA9F89}" type="presOf" srcId="{F7AC9261-1628-46E3-A154-6A36B041C3C1}" destId="{C3D43967-B452-4374-B2D6-1F255C88BA61}" srcOrd="1" destOrd="0" presId="urn:microsoft.com/office/officeart/2009/3/layout/BlockDescendingList"/>
    <dgm:cxn modelId="{73BA6255-EFE1-492D-9BD2-7D18073D34CE}" type="presOf" srcId="{085C9499-4352-4B42-BEBC-F3756C0CD3F1}" destId="{5E67CA6F-67B9-4BA1-8241-1B1C12B499C8}" srcOrd="0" destOrd="0" presId="urn:microsoft.com/office/officeart/2009/3/layout/BlockDescendingList"/>
    <dgm:cxn modelId="{FF27C69F-C0A1-4725-A22F-89C2456FA1BA}" srcId="{1939E9D8-230D-4391-859A-CDED5BE12E2F}" destId="{085C9499-4352-4B42-BEBC-F3756C0CD3F1}" srcOrd="0" destOrd="0" parTransId="{F309667A-176C-4D96-9591-A7FE9CDBA097}" sibTransId="{9377DEEB-209C-493F-8A46-DBEC08A9AF05}"/>
    <dgm:cxn modelId="{D35C24AD-806A-4A29-AFF4-40E7EA75D4B6}" srcId="{1939E9D8-230D-4391-859A-CDED5BE12E2F}" destId="{F7AC9261-1628-46E3-A154-6A36B041C3C1}" srcOrd="3" destOrd="0" parTransId="{DF0B2862-436B-40DD-AA79-8F13E8BE8B1C}" sibTransId="{7D3E43C6-F1B9-4B0F-8722-D36E92F035CB}"/>
    <dgm:cxn modelId="{3BEF71C5-9B24-4672-9A39-2A82A8E194F1}" type="presOf" srcId="{8EB4A6B0-7652-46C5-9A8F-2D19B7B9837F}" destId="{B0AF7E6B-66E0-4D68-8E28-1A849F660608}" srcOrd="1" destOrd="0" presId="urn:microsoft.com/office/officeart/2009/3/layout/BlockDescendingList"/>
    <dgm:cxn modelId="{5F4904CA-AC41-4CA2-87F5-379DC4F1C456}" type="presOf" srcId="{1939E9D8-230D-4391-859A-CDED5BE12E2F}" destId="{430D3948-814D-4819-8E94-C6B513CAB8D4}" srcOrd="0" destOrd="0" presId="urn:microsoft.com/office/officeart/2009/3/layout/BlockDescendingList"/>
    <dgm:cxn modelId="{6B7609E1-27C2-4E74-A9C2-4859E8EF27E4}" type="presOf" srcId="{6EDA3CED-3BD1-482D-AAF0-9944AA426771}" destId="{FCCBB3FE-1C71-48A2-B3AD-1D1AE79B25D8}" srcOrd="1" destOrd="0" presId="urn:microsoft.com/office/officeart/2009/3/layout/BlockDescendingList"/>
    <dgm:cxn modelId="{4EBA7EE4-04B4-4388-9274-7774FD3D909C}" type="presOf" srcId="{6EDA3CED-3BD1-482D-AAF0-9944AA426771}" destId="{890E2E36-41D9-4AC8-A330-C5669D54C57F}" srcOrd="0" destOrd="0" presId="urn:microsoft.com/office/officeart/2009/3/layout/BlockDescendingList"/>
    <dgm:cxn modelId="{9B10290B-3295-4ED4-9972-E7E65BDE6E8A}" type="presParOf" srcId="{430D3948-814D-4819-8E94-C6B513CAB8D4}" destId="{5E67CA6F-67B9-4BA1-8241-1B1C12B499C8}" srcOrd="0" destOrd="0" presId="urn:microsoft.com/office/officeart/2009/3/layout/BlockDescendingList"/>
    <dgm:cxn modelId="{225C277E-F908-4FDE-952D-A397E378C5FA}" type="presParOf" srcId="{430D3948-814D-4819-8E94-C6B513CAB8D4}" destId="{FBFDD3F1-D3CD-420D-BB4A-8DCB078B602A}" srcOrd="1" destOrd="0" presId="urn:microsoft.com/office/officeart/2009/3/layout/BlockDescendingList"/>
    <dgm:cxn modelId="{F6261CD9-B34F-463E-8DEA-08A32D705CAD}" type="presParOf" srcId="{430D3948-814D-4819-8E94-C6B513CAB8D4}" destId="{ECAB7862-64F3-42B4-93FC-EEE38E973592}" srcOrd="2" destOrd="0" presId="urn:microsoft.com/office/officeart/2009/3/layout/BlockDescendingList"/>
    <dgm:cxn modelId="{8BCB191C-642B-4C33-B088-AF4E1BE65220}" type="presParOf" srcId="{ECAB7862-64F3-42B4-93FC-EEE38E973592}" destId="{322111B5-3C3A-41AD-92C0-EEDCF3B0EEAD}" srcOrd="0" destOrd="0" presId="urn:microsoft.com/office/officeart/2009/3/layout/BlockDescendingList"/>
    <dgm:cxn modelId="{494FF1D6-4B14-4E2D-908F-404F0254BDD6}" type="presParOf" srcId="{430D3948-814D-4819-8E94-C6B513CAB8D4}" destId="{6FC486E2-9A1B-4CF6-B671-30DBA475F192}" srcOrd="3" destOrd="0" presId="urn:microsoft.com/office/officeart/2009/3/layout/BlockDescendingList"/>
    <dgm:cxn modelId="{05BA73B6-53C2-47DC-8166-4BF8E4D10D68}" type="presParOf" srcId="{430D3948-814D-4819-8E94-C6B513CAB8D4}" destId="{097A2D6C-D10B-4778-828B-019077756A41}" srcOrd="4" destOrd="0" presId="urn:microsoft.com/office/officeart/2009/3/layout/BlockDescendingList"/>
    <dgm:cxn modelId="{A3F6B5D6-D706-4223-A2AB-DB7947F1C3F9}" type="presParOf" srcId="{430D3948-814D-4819-8E94-C6B513CAB8D4}" destId="{73D49898-1FC5-4CBF-8CB6-80AB23C68331}" srcOrd="5" destOrd="0" presId="urn:microsoft.com/office/officeart/2009/3/layout/BlockDescendingList"/>
    <dgm:cxn modelId="{E6A9C150-7AF2-4EEA-8821-02BD765F34C4}" type="presParOf" srcId="{73D49898-1FC5-4CBF-8CB6-80AB23C68331}" destId="{B0AF7E6B-66E0-4D68-8E28-1A849F660608}" srcOrd="0" destOrd="0" presId="urn:microsoft.com/office/officeart/2009/3/layout/BlockDescendingList"/>
    <dgm:cxn modelId="{C9E3517B-BDC7-499D-8F17-B784F340CDA0}" type="presParOf" srcId="{430D3948-814D-4819-8E94-C6B513CAB8D4}" destId="{890E2E36-41D9-4AC8-A330-C5669D54C57F}" srcOrd="6" destOrd="0" presId="urn:microsoft.com/office/officeart/2009/3/layout/BlockDescendingList"/>
    <dgm:cxn modelId="{527B77A4-25E3-4E81-BB8F-ECBE12B299EB}" type="presParOf" srcId="{430D3948-814D-4819-8E94-C6B513CAB8D4}" destId="{658455B9-80F8-40DA-A6F4-C95CC7118045}" srcOrd="7" destOrd="0" presId="urn:microsoft.com/office/officeart/2009/3/layout/BlockDescendingList"/>
    <dgm:cxn modelId="{4C979FE9-D52A-46F4-840E-34AE973CB495}" type="presParOf" srcId="{430D3948-814D-4819-8E94-C6B513CAB8D4}" destId="{2A6CE41C-E27B-45DA-9911-3A64CF6736C1}" srcOrd="8" destOrd="0" presId="urn:microsoft.com/office/officeart/2009/3/layout/BlockDescendingList"/>
    <dgm:cxn modelId="{0B17CDA8-4DFA-45A3-8BCC-D37E23B347D3}" type="presParOf" srcId="{2A6CE41C-E27B-45DA-9911-3A64CF6736C1}" destId="{FCCBB3FE-1C71-48A2-B3AD-1D1AE79B25D8}" srcOrd="0" destOrd="0" presId="urn:microsoft.com/office/officeart/2009/3/layout/BlockDescendingList"/>
    <dgm:cxn modelId="{6D1AFA75-2CC3-48DC-9C2B-9A3717A58C89}" type="presParOf" srcId="{430D3948-814D-4819-8E94-C6B513CAB8D4}" destId="{C7A31236-65FD-4595-8FD6-BE9A9B3FAF82}" srcOrd="9" destOrd="0" presId="urn:microsoft.com/office/officeart/2009/3/layout/BlockDescendingList"/>
    <dgm:cxn modelId="{3921D8C1-D19A-427A-A6A0-4275946198D7}" type="presParOf" srcId="{430D3948-814D-4819-8E94-C6B513CAB8D4}" destId="{4D339282-9517-447D-8FD2-94F16D4BCDBE}" srcOrd="10" destOrd="0" presId="urn:microsoft.com/office/officeart/2009/3/layout/BlockDescendingList"/>
    <dgm:cxn modelId="{080F771A-86A2-4B67-A118-749198C768E3}" type="presParOf" srcId="{430D3948-814D-4819-8E94-C6B513CAB8D4}" destId="{47EDDD54-E277-4E29-837B-E385ACD78D64}" srcOrd="11" destOrd="0" presId="urn:microsoft.com/office/officeart/2009/3/layout/BlockDescendingList"/>
    <dgm:cxn modelId="{37D45917-48FB-4737-BD81-8BF1FF7E0938}" type="presParOf" srcId="{47EDDD54-E277-4E29-837B-E385ACD78D64}" destId="{C3D43967-B452-4374-B2D6-1F255C88BA61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130DB-0683-464D-AA33-EBE5B4009627}">
      <dsp:nvSpPr>
        <dsp:cNvPr id="0" name=""/>
        <dsp:cNvSpPr/>
      </dsp:nvSpPr>
      <dsp:spPr>
        <a:xfrm>
          <a:off x="1856396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043331" y="1231991"/>
        <a:ext cx="21287" cy="4257"/>
      </dsp:txXfrm>
    </dsp:sp>
    <dsp:sp modelId="{7D8F8431-8B81-49E6-823A-FDC892A9C0F8}">
      <dsp:nvSpPr>
        <dsp:cNvPr id="0" name=""/>
        <dsp:cNvSpPr/>
      </dsp:nvSpPr>
      <dsp:spPr>
        <a:xfrm>
          <a:off x="7072" y="678782"/>
          <a:ext cx="1851124" cy="11106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Amazon Lex</a:t>
          </a:r>
          <a:endParaRPr lang="en-US" sz="2000" kern="1200">
            <a:solidFill>
              <a:schemeClr val="tx1"/>
            </a:solidFill>
          </a:endParaRPr>
        </a:p>
      </dsp:txBody>
      <dsp:txXfrm>
        <a:off x="7072" y="678782"/>
        <a:ext cx="1851124" cy="1110674"/>
      </dsp:txXfrm>
    </dsp:sp>
    <dsp:sp modelId="{305BB0AC-3CE6-48F2-911A-604282F93B5A}">
      <dsp:nvSpPr>
        <dsp:cNvPr id="0" name=""/>
        <dsp:cNvSpPr/>
      </dsp:nvSpPr>
      <dsp:spPr>
        <a:xfrm>
          <a:off x="4133279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320214" y="1231991"/>
        <a:ext cx="21287" cy="4257"/>
      </dsp:txXfrm>
    </dsp:sp>
    <dsp:sp modelId="{886AE48F-AA01-4FE4-8396-CDF3269CFFAF}">
      <dsp:nvSpPr>
        <dsp:cNvPr id="0" name=""/>
        <dsp:cNvSpPr/>
      </dsp:nvSpPr>
      <dsp:spPr>
        <a:xfrm>
          <a:off x="2283955" y="678782"/>
          <a:ext cx="1851124" cy="11106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Bot Configuration</a:t>
          </a:r>
          <a:endParaRPr lang="en-US" sz="2000" kern="1200">
            <a:solidFill>
              <a:schemeClr val="tx1"/>
            </a:solidFill>
          </a:endParaRPr>
        </a:p>
      </dsp:txBody>
      <dsp:txXfrm>
        <a:off x="2283955" y="678782"/>
        <a:ext cx="1851124" cy="1110674"/>
      </dsp:txXfrm>
    </dsp:sp>
    <dsp:sp modelId="{BFB6072E-C0F4-4034-8117-83C31CE92AE8}">
      <dsp:nvSpPr>
        <dsp:cNvPr id="0" name=""/>
        <dsp:cNvSpPr/>
      </dsp:nvSpPr>
      <dsp:spPr>
        <a:xfrm>
          <a:off x="6410162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6597097" y="1231991"/>
        <a:ext cx="21287" cy="4257"/>
      </dsp:txXfrm>
    </dsp:sp>
    <dsp:sp modelId="{11BB078F-63B2-4A48-A5C2-190931FD7660}">
      <dsp:nvSpPr>
        <dsp:cNvPr id="0" name=""/>
        <dsp:cNvSpPr/>
      </dsp:nvSpPr>
      <dsp:spPr>
        <a:xfrm>
          <a:off x="4560837" y="678782"/>
          <a:ext cx="1851124" cy="11106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IAM Permissions</a:t>
          </a:r>
          <a:endParaRPr lang="en-US" sz="2000" kern="1200">
            <a:solidFill>
              <a:schemeClr val="tx1"/>
            </a:solidFill>
          </a:endParaRPr>
        </a:p>
      </dsp:txBody>
      <dsp:txXfrm>
        <a:off x="4560837" y="678782"/>
        <a:ext cx="1851124" cy="1110674"/>
      </dsp:txXfrm>
    </dsp:sp>
    <dsp:sp modelId="{77F4760C-8ED4-4CA7-A376-B9A5B939327B}">
      <dsp:nvSpPr>
        <dsp:cNvPr id="0" name=""/>
        <dsp:cNvSpPr/>
      </dsp:nvSpPr>
      <dsp:spPr>
        <a:xfrm>
          <a:off x="8687044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8873980" y="1231991"/>
        <a:ext cx="21287" cy="4257"/>
      </dsp:txXfrm>
    </dsp:sp>
    <dsp:sp modelId="{AEE40706-F4A0-4DFB-A5F3-D2C1DE363EC3}">
      <dsp:nvSpPr>
        <dsp:cNvPr id="0" name=""/>
        <dsp:cNvSpPr/>
      </dsp:nvSpPr>
      <dsp:spPr>
        <a:xfrm>
          <a:off x="6837720" y="678782"/>
          <a:ext cx="1851124" cy="11106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Language Selection</a:t>
          </a:r>
          <a:endParaRPr lang="en-US" sz="2000" kern="1200">
            <a:solidFill>
              <a:schemeClr val="tx1"/>
            </a:solidFill>
          </a:endParaRPr>
        </a:p>
      </dsp:txBody>
      <dsp:txXfrm>
        <a:off x="6837720" y="678782"/>
        <a:ext cx="1851124" cy="1110674"/>
      </dsp:txXfrm>
    </dsp:sp>
    <dsp:sp modelId="{DC0922D7-2D1D-457C-B9D1-78A6BE0B2F81}">
      <dsp:nvSpPr>
        <dsp:cNvPr id="0" name=""/>
        <dsp:cNvSpPr/>
      </dsp:nvSpPr>
      <dsp:spPr>
        <a:xfrm>
          <a:off x="932634" y="1787657"/>
          <a:ext cx="9107531" cy="395158"/>
        </a:xfrm>
        <a:custGeom>
          <a:avLst/>
          <a:gdLst/>
          <a:ahLst/>
          <a:cxnLst/>
          <a:rect l="0" t="0" r="0" b="0"/>
          <a:pathLst>
            <a:path>
              <a:moveTo>
                <a:pt x="9107531" y="0"/>
              </a:moveTo>
              <a:lnTo>
                <a:pt x="9107531" y="214679"/>
              </a:lnTo>
              <a:lnTo>
                <a:pt x="0" y="214679"/>
              </a:lnTo>
              <a:lnTo>
                <a:pt x="0" y="39515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5258463" y="1983107"/>
        <a:ext cx="455873" cy="4257"/>
      </dsp:txXfrm>
    </dsp:sp>
    <dsp:sp modelId="{531BB6EA-FF87-4072-B176-8298011D82A1}">
      <dsp:nvSpPr>
        <dsp:cNvPr id="0" name=""/>
        <dsp:cNvSpPr/>
      </dsp:nvSpPr>
      <dsp:spPr>
        <a:xfrm>
          <a:off x="9114603" y="678782"/>
          <a:ext cx="1851124" cy="11106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Intent </a:t>
          </a:r>
          <a:endParaRPr lang="en-US" sz="2000" kern="1200">
            <a:solidFill>
              <a:schemeClr val="tx1"/>
            </a:solidFill>
          </a:endParaRPr>
        </a:p>
      </dsp:txBody>
      <dsp:txXfrm>
        <a:off x="9114603" y="678782"/>
        <a:ext cx="1851124" cy="1110674"/>
      </dsp:txXfrm>
    </dsp:sp>
    <dsp:sp modelId="{FD0018DA-F243-4B40-BCB1-63A630356307}">
      <dsp:nvSpPr>
        <dsp:cNvPr id="0" name=""/>
        <dsp:cNvSpPr/>
      </dsp:nvSpPr>
      <dsp:spPr>
        <a:xfrm>
          <a:off x="1856396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043331" y="2768424"/>
        <a:ext cx="21287" cy="4257"/>
      </dsp:txXfrm>
    </dsp:sp>
    <dsp:sp modelId="{9C40A1CF-B022-4130-A121-8C2C2678E352}">
      <dsp:nvSpPr>
        <dsp:cNvPr id="0" name=""/>
        <dsp:cNvSpPr/>
      </dsp:nvSpPr>
      <dsp:spPr>
        <a:xfrm>
          <a:off x="7072" y="2215215"/>
          <a:ext cx="1851124" cy="11106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Slot </a:t>
          </a:r>
          <a:endParaRPr lang="en-US" sz="2000" kern="1200">
            <a:solidFill>
              <a:schemeClr val="tx1"/>
            </a:solidFill>
          </a:endParaRPr>
        </a:p>
      </dsp:txBody>
      <dsp:txXfrm>
        <a:off x="7072" y="2215215"/>
        <a:ext cx="1851124" cy="1110674"/>
      </dsp:txXfrm>
    </dsp:sp>
    <dsp:sp modelId="{23826FFE-3E44-4696-9C53-435024383715}">
      <dsp:nvSpPr>
        <dsp:cNvPr id="0" name=""/>
        <dsp:cNvSpPr/>
      </dsp:nvSpPr>
      <dsp:spPr>
        <a:xfrm>
          <a:off x="4133279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320214" y="2768424"/>
        <a:ext cx="21287" cy="4257"/>
      </dsp:txXfrm>
    </dsp:sp>
    <dsp:sp modelId="{06D615BD-E1F3-4DC5-8E8F-F61FBB727C3C}">
      <dsp:nvSpPr>
        <dsp:cNvPr id="0" name=""/>
        <dsp:cNvSpPr/>
      </dsp:nvSpPr>
      <dsp:spPr>
        <a:xfrm>
          <a:off x="2283955" y="2215215"/>
          <a:ext cx="1851124" cy="11106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Context</a:t>
          </a:r>
          <a:endParaRPr lang="en-US" sz="2000" kern="1200">
            <a:solidFill>
              <a:schemeClr val="tx1"/>
            </a:solidFill>
          </a:endParaRPr>
        </a:p>
      </dsp:txBody>
      <dsp:txXfrm>
        <a:off x="2283955" y="2215215"/>
        <a:ext cx="1851124" cy="1110674"/>
      </dsp:txXfrm>
    </dsp:sp>
    <dsp:sp modelId="{36B01757-2465-4888-A23D-886A71433460}">
      <dsp:nvSpPr>
        <dsp:cNvPr id="0" name=""/>
        <dsp:cNvSpPr/>
      </dsp:nvSpPr>
      <dsp:spPr>
        <a:xfrm>
          <a:off x="6410162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6597097" y="2768424"/>
        <a:ext cx="21287" cy="4257"/>
      </dsp:txXfrm>
    </dsp:sp>
    <dsp:sp modelId="{968BBDEF-F83D-446B-A31E-748A9EB20DCE}">
      <dsp:nvSpPr>
        <dsp:cNvPr id="0" name=""/>
        <dsp:cNvSpPr/>
      </dsp:nvSpPr>
      <dsp:spPr>
        <a:xfrm>
          <a:off x="4560837" y="2215215"/>
          <a:ext cx="1851124" cy="11106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Configuration</a:t>
          </a:r>
          <a:endParaRPr lang="en-US" sz="2000" kern="1200">
            <a:solidFill>
              <a:schemeClr val="tx1"/>
            </a:solidFill>
          </a:endParaRPr>
        </a:p>
      </dsp:txBody>
      <dsp:txXfrm>
        <a:off x="4560837" y="2215215"/>
        <a:ext cx="1851124" cy="1110674"/>
      </dsp:txXfrm>
    </dsp:sp>
    <dsp:sp modelId="{07F8209F-E269-4053-95C0-C91BE3271539}">
      <dsp:nvSpPr>
        <dsp:cNvPr id="0" name=""/>
        <dsp:cNvSpPr/>
      </dsp:nvSpPr>
      <dsp:spPr>
        <a:xfrm>
          <a:off x="8687044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8873980" y="2768424"/>
        <a:ext cx="21287" cy="4257"/>
      </dsp:txXfrm>
    </dsp:sp>
    <dsp:sp modelId="{0DE38B8E-8E65-4A96-9AF5-4D7B60370D32}">
      <dsp:nvSpPr>
        <dsp:cNvPr id="0" name=""/>
        <dsp:cNvSpPr/>
      </dsp:nvSpPr>
      <dsp:spPr>
        <a:xfrm>
          <a:off x="6837720" y="2215215"/>
          <a:ext cx="1851124" cy="11106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Build</a:t>
          </a:r>
          <a:endParaRPr lang="en-US" sz="2000" kern="1200">
            <a:solidFill>
              <a:schemeClr val="tx1"/>
            </a:solidFill>
          </a:endParaRPr>
        </a:p>
      </dsp:txBody>
      <dsp:txXfrm>
        <a:off x="6837720" y="2215215"/>
        <a:ext cx="1851124" cy="1110674"/>
      </dsp:txXfrm>
    </dsp:sp>
    <dsp:sp modelId="{A5D9CB27-018C-4B5D-A18E-65AA08964FD1}">
      <dsp:nvSpPr>
        <dsp:cNvPr id="0" name=""/>
        <dsp:cNvSpPr/>
      </dsp:nvSpPr>
      <dsp:spPr>
        <a:xfrm>
          <a:off x="9114603" y="2215215"/>
          <a:ext cx="1851124" cy="11106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Test</a:t>
          </a:r>
          <a:endParaRPr lang="en-US" sz="2000" kern="1200">
            <a:solidFill>
              <a:schemeClr val="tx1"/>
            </a:solidFill>
          </a:endParaRPr>
        </a:p>
      </dsp:txBody>
      <dsp:txXfrm>
        <a:off x="9114603" y="2215215"/>
        <a:ext cx="1851124" cy="1110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27C56-25BD-4160-80D0-5B6C7E456504}">
      <dsp:nvSpPr>
        <dsp:cNvPr id="0" name=""/>
        <dsp:cNvSpPr/>
      </dsp:nvSpPr>
      <dsp:spPr>
        <a:xfrm>
          <a:off x="7871983" y="2002336"/>
          <a:ext cx="1417649" cy="19847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Test 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8170581" y="2711164"/>
        <a:ext cx="1786244" cy="368588"/>
      </dsp:txXfrm>
    </dsp:sp>
    <dsp:sp modelId="{1485AFF0-C85D-411C-9898-554CFDA986FF}">
      <dsp:nvSpPr>
        <dsp:cNvPr id="0" name=""/>
        <dsp:cNvSpPr/>
      </dsp:nvSpPr>
      <dsp:spPr>
        <a:xfrm>
          <a:off x="6324578" y="1497347"/>
          <a:ext cx="1417649" cy="24897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Build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6395930" y="2433420"/>
        <a:ext cx="2240734" cy="368588"/>
      </dsp:txXfrm>
    </dsp:sp>
    <dsp:sp modelId="{550870C7-3608-4018-A9C7-22B8C82CD6DE}">
      <dsp:nvSpPr>
        <dsp:cNvPr id="0" name=""/>
        <dsp:cNvSpPr/>
      </dsp:nvSpPr>
      <dsp:spPr>
        <a:xfrm>
          <a:off x="4777978" y="983948"/>
          <a:ext cx="1417649" cy="30031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Update Lambda Function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4618301" y="2151050"/>
        <a:ext cx="2702793" cy="368588"/>
      </dsp:txXfrm>
    </dsp:sp>
    <dsp:sp modelId="{10D7D6B0-22EA-4DB5-8212-1CD1D1428B7E}">
      <dsp:nvSpPr>
        <dsp:cNvPr id="0" name=""/>
        <dsp:cNvSpPr/>
      </dsp:nvSpPr>
      <dsp:spPr>
        <a:xfrm>
          <a:off x="3230572" y="478958"/>
          <a:ext cx="1417649" cy="35080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Create basic Function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2843650" y="1873306"/>
        <a:ext cx="3157284" cy="368588"/>
      </dsp:txXfrm>
    </dsp:sp>
    <dsp:sp modelId="{0A645EA3-7956-4F04-9EC9-D4BC8402D15B}">
      <dsp:nvSpPr>
        <dsp:cNvPr id="0" name=""/>
        <dsp:cNvSpPr/>
      </dsp:nvSpPr>
      <dsp:spPr>
        <a:xfrm>
          <a:off x="1683167" y="0"/>
          <a:ext cx="1417649" cy="39854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Amazon Lambda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1081434" y="1609158"/>
        <a:ext cx="3586905" cy="368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43967-B452-4374-B2D6-1F255C88BA61}">
      <dsp:nvSpPr>
        <dsp:cNvPr id="0" name=""/>
        <dsp:cNvSpPr/>
      </dsp:nvSpPr>
      <dsp:spPr>
        <a:xfrm>
          <a:off x="7248065" y="1470685"/>
          <a:ext cx="1568200" cy="2489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</a:rPr>
            <a:t>Few Modifications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7497134" y="2387023"/>
        <a:ext cx="2240407" cy="407732"/>
      </dsp:txXfrm>
    </dsp:sp>
    <dsp:sp modelId="{FCCBB3FE-1C71-48A2-B3AD-1D1AE79B25D8}">
      <dsp:nvSpPr>
        <dsp:cNvPr id="0" name=""/>
        <dsp:cNvSpPr/>
      </dsp:nvSpPr>
      <dsp:spPr>
        <a:xfrm>
          <a:off x="5574249" y="977671"/>
          <a:ext cx="1568200" cy="29823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Chat Bot Demo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5601462" y="2115865"/>
        <a:ext cx="2684120" cy="407732"/>
      </dsp:txXfrm>
    </dsp:sp>
    <dsp:sp modelId="{B0AF7E6B-66E0-4D68-8E28-1A849F660608}">
      <dsp:nvSpPr>
        <dsp:cNvPr id="0" name=""/>
        <dsp:cNvSpPr/>
      </dsp:nvSpPr>
      <dsp:spPr>
        <a:xfrm>
          <a:off x="3865472" y="474311"/>
          <a:ext cx="1568200" cy="34857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Chat Bot Integration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3666173" y="1839017"/>
        <a:ext cx="3137143" cy="407732"/>
      </dsp:txXfrm>
    </dsp:sp>
    <dsp:sp modelId="{322111B5-3C3A-41AD-92C0-EEDCF3B0EEAD}">
      <dsp:nvSpPr>
        <dsp:cNvPr id="0" name=""/>
        <dsp:cNvSpPr/>
      </dsp:nvSpPr>
      <dsp:spPr>
        <a:xfrm>
          <a:off x="2151595" y="0"/>
          <a:ext cx="1568200" cy="39600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Account Setup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1738856" y="1578146"/>
        <a:ext cx="3564024" cy="407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43967-B452-4374-B2D6-1F255C88BA61}">
      <dsp:nvSpPr>
        <dsp:cNvPr id="0" name=""/>
        <dsp:cNvSpPr/>
      </dsp:nvSpPr>
      <dsp:spPr>
        <a:xfrm>
          <a:off x="7248065" y="1470685"/>
          <a:ext cx="1568200" cy="2489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</a:rPr>
            <a:t>Chatbot Demo</a:t>
          </a:r>
          <a:endParaRPr lang="en-US" sz="2400" kern="1200" dirty="0">
            <a:solidFill>
              <a:schemeClr val="tx1"/>
            </a:solidFill>
          </a:endParaRPr>
        </a:p>
      </dsp:txBody>
      <dsp:txXfrm rot="16200000">
        <a:off x="7497134" y="2387023"/>
        <a:ext cx="2240407" cy="407732"/>
      </dsp:txXfrm>
    </dsp:sp>
    <dsp:sp modelId="{FCCBB3FE-1C71-48A2-B3AD-1D1AE79B25D8}">
      <dsp:nvSpPr>
        <dsp:cNvPr id="0" name=""/>
        <dsp:cNvSpPr/>
      </dsp:nvSpPr>
      <dsp:spPr>
        <a:xfrm>
          <a:off x="5574249" y="977671"/>
          <a:ext cx="1568200" cy="29823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Chatbot Building</a:t>
          </a:r>
        </a:p>
      </dsp:txBody>
      <dsp:txXfrm rot="16200000">
        <a:off x="5601462" y="2115865"/>
        <a:ext cx="2684120" cy="407732"/>
      </dsp:txXfrm>
    </dsp:sp>
    <dsp:sp modelId="{B0AF7E6B-66E0-4D68-8E28-1A849F660608}">
      <dsp:nvSpPr>
        <dsp:cNvPr id="0" name=""/>
        <dsp:cNvSpPr/>
      </dsp:nvSpPr>
      <dsp:spPr>
        <a:xfrm>
          <a:off x="3865472" y="474311"/>
          <a:ext cx="1568200" cy="34857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</a:rPr>
            <a:t>Slot Upgradation</a:t>
          </a:r>
          <a:endParaRPr lang="en-US" sz="2400" kern="1200" dirty="0">
            <a:solidFill>
              <a:schemeClr val="tx1"/>
            </a:solidFill>
          </a:endParaRPr>
        </a:p>
      </dsp:txBody>
      <dsp:txXfrm rot="16200000">
        <a:off x="3666173" y="1839017"/>
        <a:ext cx="3137143" cy="407732"/>
      </dsp:txXfrm>
    </dsp:sp>
    <dsp:sp modelId="{322111B5-3C3A-41AD-92C0-EEDCF3B0EEAD}">
      <dsp:nvSpPr>
        <dsp:cNvPr id="0" name=""/>
        <dsp:cNvSpPr/>
      </dsp:nvSpPr>
      <dsp:spPr>
        <a:xfrm>
          <a:off x="2151595" y="0"/>
          <a:ext cx="1568200" cy="39600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Card Setup</a:t>
          </a:r>
        </a:p>
      </dsp:txBody>
      <dsp:txXfrm rot="16200000">
        <a:off x="1738856" y="1578146"/>
        <a:ext cx="3564024" cy="407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8:40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3322 0 24575,'-65'4'0,"-1"2"0,1 3 0,0 3 0,1 3 0,-67 24 0,74-19 0,1 3 0,-95 52 0,-92 84 0,83-50 0,-69 50 0,-367 341 0,542-448 0,-72 88 0,-33 69 0,51-64 0,106-142 0,-184 244 0,22 14 0,-18 35 0,99-169 0,-73 76 0,131-173 0,18-21 0,5-6 0,-1 0 0,1 1 0,-1-1 0,1-1 0,-1 1 0,0 0 0,-5 3 0,7-6 0,1 0 0,-1-1 0,1 1 0,-1 0 0,1 0 0,-1 0 0,1 0 0,-1-1 0,1 1 0,-1 0 0,1 0 0,0-1 0,-1 1 0,1 0 0,-1-1 0,1 1 0,0 0 0,-1-1 0,1 1 0,0-1 0,0 1 0,-1-1 0,1 1 0,0-1 0,0 1 0,0-1 0,-1 1 0,1-1 0,0 1 0,0-1 0,0 1 0,0-1 0,0 1 0,0-1 0,0 1 0,0-1 0,0 1 0,0-1 0,1 0 0,-3-27 0,2 27 0,3-80 0,-1 34 0,-5-47 0,-11 25 0,7 40 0,-2 7 0,9 22 0,0 0 0,-1 0 0,1 0 0,0-1 0,0 1 0,-1 0 0,1 0 0,0 0 0,0 0 0,0 0 0,-1 0 0,1 0 0,0 0 0,0 0 0,-1 0 0,1 1 0,0-1 0,0 0 0,-1 0 0,1 0 0,0 0 0,0 0 0,0 0 0,-1 0 0,1 1 0,0-1 0,0 0 0,0 0 0,-1 0 0,1 0 0,0 1 0,0-1 0,0 0 0,0 0 0,0 0 0,0 1 0,-1-1 0,1 0 0,0 0 0,0 1 0,0-1 0,0 0 0,0 1 0,-2 4 0,0 0 0,1 0 0,0 1 0,0-1 0,0 1 0,0 5 0,-24 354 0,18-337 0,6-25 0,0 0 0,0 0 0,0 0 0,0 1 0,1-1 0,-1 0 0,1 0 0,0 1 0,0-1 0,1 7 0,-1-10 0,1 1 0,0 0 0,-1-1 0,1 1 0,0-1 0,-1 1 0,1-1 0,0 1 0,0-1 0,-1 0 0,1 1 0,0-1 0,0 0 0,0 0 0,-1 1 0,1-1 0,0 0 0,0 0 0,0 0 0,0 0 0,0 0 0,-1 0 0,1 0 0,0-1 0,0 1 0,0 0 0,0 0 0,-1-1 0,1 1 0,0 0 0,1-1 0,33-14 0,-29 13 0,17-7 0,-1-1 0,-1 0 0,0-2 0,0-1 0,36-29 0,-38 25 0,1 0 0,1 2 0,1 0 0,-1 1 0,25-10 0,-14 1 0,-29 19 0,0 1 0,1 0 0,0 0 0,0 0 0,0 1 0,0 0 0,0-1 0,6-1 0,52-13-1365,-41 11-5461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8:41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9:09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3322 0 24575,'-65'4'0,"-1"2"0,1 3 0,0 3 0,1 3 0,-67 24 0,74-19 0,1 3 0,-95 52 0,-92 84 0,83-50 0,-69 50 0,-367 341 0,542-448 0,-72 88 0,-33 69 0,51-64 0,106-142 0,-184 244 0,22 14 0,-18 35 0,99-169 0,-73 76 0,131-173 0,18-21 0,5-6 0,-1 0 0,1 1 0,-1-1 0,1-1 0,-1 1 0,0 0 0,-5 3 0,7-6 0,1 0 0,-1-1 0,1 1 0,-1 0 0,1 0 0,-1 0 0,1 0 0,-1-1 0,1 1 0,-1 0 0,1 0 0,0-1 0,-1 1 0,1 0 0,-1-1 0,1 1 0,0 0 0,-1-1 0,1 1 0,0-1 0,0 1 0,-1-1 0,1 1 0,0-1 0,0 1 0,0-1 0,-1 1 0,1-1 0,0 1 0,0-1 0,0 1 0,0-1 0,0 1 0,0-1 0,0 1 0,0-1 0,0 1 0,0-1 0,1 0 0,-3-27 0,2 27 0,3-80 0,-1 34 0,-5-47 0,-11 25 0,7 40 0,-2 7 0,9 22 0,0 0 0,-1 0 0,1 0 0,0-1 0,0 1 0,-1 0 0,1 0 0,0 0 0,0 0 0,0 0 0,-1 0 0,1 0 0,0 0 0,0 0 0,-1 0 0,1 1 0,0-1 0,0 0 0,-1 0 0,1 0 0,0 0 0,0 0 0,0 0 0,-1 0 0,1 1 0,0-1 0,0 0 0,0 0 0,-1 0 0,1 0 0,0 1 0,0-1 0,0 0 0,0 0 0,0 0 0,0 1 0,-1-1 0,1 0 0,0 0 0,0 1 0,0-1 0,0 0 0,0 1 0,-2 4 0,0 0 0,1 0 0,0 1 0,0-1 0,0 1 0,0 5 0,-24 354 0,18-337 0,6-25 0,0 0 0,0 0 0,0 0 0,0 1 0,1-1 0,-1 0 0,1 0 0,0 1 0,0-1 0,1 7 0,-1-10 0,1 1 0,0 0 0,-1-1 0,1 1 0,0-1 0,-1 1 0,1-1 0,0 1 0,0-1 0,-1 0 0,1 1 0,0-1 0,0 0 0,0 0 0,-1 1 0,1-1 0,0 0 0,0 0 0,0 0 0,0 0 0,0 0 0,-1 0 0,1 0 0,0-1 0,0 1 0,0 0 0,0 0 0,-1-1 0,1 1 0,0 0 0,1-1 0,33-14 0,-29 13 0,17-7 0,-1-1 0,-1 0 0,0-2 0,0-1 0,36-29 0,-38 25 0,1 0 0,1 2 0,1 0 0,-1 1 0,25-10 0,-14 1 0,-29 19 0,0 1 0,1 0 0,0 0 0,0 0 0,0 1 0,0 0 0,0-1 0,6-1 0,52-13-1365,-41 11-5461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9:09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3322 0 24575,'-65'4'0,"-1"2"0,1 3 0,0 3 0,1 3 0,-67 24 0,74-19 0,1 3 0,-95 52 0,-92 84 0,83-50 0,-69 50 0,-367 341 0,542-448 0,-72 88 0,-33 69 0,51-64 0,106-142 0,-184 244 0,22 14 0,-18 35 0,99-169 0,-73 76 0,131-173 0,18-21 0,5-6 0,-1 0 0,1 1 0,-1-1 0,1-1 0,-1 1 0,0 0 0,-5 3 0,7-6 0,1 0 0,-1-1 0,1 1 0,-1 0 0,1 0 0,-1 0 0,1 0 0,-1-1 0,1 1 0,-1 0 0,1 0 0,0-1 0,-1 1 0,1 0 0,-1-1 0,1 1 0,0 0 0,-1-1 0,1 1 0,0-1 0,0 1 0,-1-1 0,1 1 0,0-1 0,0 1 0,0-1 0,-1 1 0,1-1 0,0 1 0,0-1 0,0 1 0,0-1 0,0 1 0,0-1 0,0 1 0,0-1 0,0 1 0,0-1 0,1 0 0,-3-27 0,2 27 0,3-80 0,-1 34 0,-5-47 0,-11 25 0,7 40 0,-2 7 0,9 22 0,0 0 0,-1 0 0,1 0 0,0-1 0,0 1 0,-1 0 0,1 0 0,0 0 0,0 0 0,0 0 0,-1 0 0,1 0 0,0 0 0,0 0 0,-1 0 0,1 1 0,0-1 0,0 0 0,-1 0 0,1 0 0,0 0 0,0 0 0,0 0 0,-1 0 0,1 1 0,0-1 0,0 0 0,0 0 0,-1 0 0,1 0 0,0 1 0,0-1 0,0 0 0,0 0 0,0 0 0,0 1 0,-1-1 0,1 0 0,0 0 0,0 1 0,0-1 0,0 0 0,0 1 0,-2 4 0,0 0 0,1 0 0,0 1 0,0-1 0,0 1 0,0 5 0,-24 354 0,18-337 0,6-25 0,0 0 0,0 0 0,0 0 0,0 1 0,1-1 0,-1 0 0,1 0 0,0 1 0,0-1 0,1 7 0,-1-10 0,1 1 0,0 0 0,-1-1 0,1 1 0,0-1 0,-1 1 0,1-1 0,0 1 0,0-1 0,-1 0 0,1 1 0,0-1 0,0 0 0,0 0 0,-1 1 0,1-1 0,0 0 0,0 0 0,0 0 0,0 0 0,0 0 0,-1 0 0,1 0 0,0-1 0,0 1 0,0 0 0,0 0 0,-1-1 0,1 1 0,0 0 0,1-1 0,33-14 0,-29 13 0,17-7 0,-1-1 0,-1 0 0,0-2 0,0-1 0,36-29 0,-38 25 0,1 0 0,1 2 0,1 0 0,-1 1 0,25-10 0,-14 1 0,-29 19 0,0 1 0,1 0 0,0 0 0,0 0 0,0 1 0,0 0 0,0-1 0,6-1 0,52-13-1365,-41 11-5461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7/17/2023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ink/ink1.xml"/><Relationship Id="rId7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Amazon Lex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Chatbot Development with Amazon Lex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3961164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Integrating Amazon Lex with AWS Lambda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AE7A3C4C-DD5B-69C0-F762-0E06336D83C2}"/>
              </a:ext>
            </a:extLst>
          </p:cNvPr>
          <p:cNvSpPr txBox="1"/>
          <p:nvPr/>
        </p:nvSpPr>
        <p:spPr>
          <a:xfrm>
            <a:off x="227670" y="4424116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Twilio and Website Integration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A7CB5FAA-F91E-FBE4-95DC-B4F211772E50}"/>
              </a:ext>
            </a:extLst>
          </p:cNvPr>
          <p:cNvSpPr txBox="1"/>
          <p:nvPr/>
        </p:nvSpPr>
        <p:spPr>
          <a:xfrm>
            <a:off x="227670" y="4855991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Response Cards with Chatbot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Chatbot Development with Amazon Lex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Connecting Amazon Lex with Amazon Lambda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Integrating Twilio with Amazon Lex Chatbot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Website Integration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Response Cards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168572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6" y="195592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5" y="184960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6" y="297322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5" y="286690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0" y="286690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0" y="3273987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6" y="3256515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31D6B70-C6DB-B4AD-A654-D06B2658358C}"/>
              </a:ext>
            </a:extLst>
          </p:cNvPr>
          <p:cNvSpPr/>
          <p:nvPr/>
        </p:nvSpPr>
        <p:spPr>
          <a:xfrm>
            <a:off x="7885649" y="2185573"/>
            <a:ext cx="88923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102147-1A73-EAF0-4A72-B14E697C5A26}"/>
              </a:ext>
            </a:extLst>
          </p:cNvPr>
          <p:cNvSpPr/>
          <p:nvPr/>
        </p:nvSpPr>
        <p:spPr>
          <a:xfrm>
            <a:off x="8200283" y="186660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0FF379-8488-1449-201A-102164F8488E}"/>
              </a:ext>
            </a:extLst>
          </p:cNvPr>
          <p:cNvSpPr/>
          <p:nvPr/>
        </p:nvSpPr>
        <p:spPr>
          <a:xfrm>
            <a:off x="10008820" y="286277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ED6C43B-7E8B-5766-FC40-81C7A4597361}"/>
              </a:ext>
            </a:extLst>
          </p:cNvPr>
          <p:cNvSpPr/>
          <p:nvPr/>
        </p:nvSpPr>
        <p:spPr>
          <a:xfrm>
            <a:off x="9668589" y="3235886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816BF4-AE10-B15C-253B-BE655DD0E133}"/>
              </a:ext>
            </a:extLst>
          </p:cNvPr>
          <p:cNvSpPr/>
          <p:nvPr/>
        </p:nvSpPr>
        <p:spPr>
          <a:xfrm>
            <a:off x="9762209" y="2159854"/>
            <a:ext cx="119381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Hands-on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F80C63-5B29-9620-B66E-FB13FFA0D109}"/>
              </a:ext>
            </a:extLst>
          </p:cNvPr>
          <p:cNvSpPr/>
          <p:nvPr/>
        </p:nvSpPr>
        <p:spPr>
          <a:xfrm>
            <a:off x="10076843" y="184088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8D3524-0F7F-8EE8-1CF7-BCBCB5EA80FA}"/>
              </a:ext>
            </a:extLst>
          </p:cNvPr>
          <p:cNvSpPr/>
          <p:nvPr/>
        </p:nvSpPr>
        <p:spPr>
          <a:xfrm>
            <a:off x="5315460" y="4252850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E57641-2F35-DF4C-A7E1-30EF5CD3769F}"/>
              </a:ext>
            </a:extLst>
          </p:cNvPr>
          <p:cNvCxnSpPr>
            <a:cxnSpLocks/>
          </p:cNvCxnSpPr>
          <p:nvPr/>
        </p:nvCxnSpPr>
        <p:spPr>
          <a:xfrm>
            <a:off x="4856465" y="4040207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62969B2-0CF3-4DE9-AF6C-85412FE970BB}"/>
              </a:ext>
            </a:extLst>
          </p:cNvPr>
          <p:cNvSpPr/>
          <p:nvPr/>
        </p:nvSpPr>
        <p:spPr>
          <a:xfrm>
            <a:off x="5630094" y="393388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03B4A0-DDB4-102D-5D98-5D91D4E48759}"/>
              </a:ext>
            </a:extLst>
          </p:cNvPr>
          <p:cNvCxnSpPr>
            <a:cxnSpLocks/>
          </p:cNvCxnSpPr>
          <p:nvPr/>
        </p:nvCxnSpPr>
        <p:spPr>
          <a:xfrm>
            <a:off x="4856465" y="5096357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D1E1B9-7117-6BA7-CFDD-B5D52A972732}"/>
              </a:ext>
            </a:extLst>
          </p:cNvPr>
          <p:cNvSpPr/>
          <p:nvPr/>
        </p:nvSpPr>
        <p:spPr>
          <a:xfrm>
            <a:off x="5630094" y="499003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DD6EF4-A2F6-54E8-D7B0-63EFFCDCCB95}"/>
              </a:ext>
            </a:extLst>
          </p:cNvPr>
          <p:cNvSpPr/>
          <p:nvPr/>
        </p:nvSpPr>
        <p:spPr>
          <a:xfrm>
            <a:off x="8093959" y="499003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25D3781-49B7-BCE3-012D-CBE3CBEEC1B7}"/>
              </a:ext>
            </a:extLst>
          </p:cNvPr>
          <p:cNvSpPr/>
          <p:nvPr/>
        </p:nvSpPr>
        <p:spPr>
          <a:xfrm>
            <a:off x="5315460" y="5290794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DB3FDFB-9A3E-9283-CBBD-F834112A0C6F}"/>
              </a:ext>
            </a:extLst>
          </p:cNvPr>
          <p:cNvSpPr/>
          <p:nvPr/>
        </p:nvSpPr>
        <p:spPr>
          <a:xfrm>
            <a:off x="7707436" y="5276750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21B02F6-8ADC-6EB7-67C1-D9236B61D771}"/>
              </a:ext>
            </a:extLst>
          </p:cNvPr>
          <p:cNvSpPr/>
          <p:nvPr/>
        </p:nvSpPr>
        <p:spPr>
          <a:xfrm>
            <a:off x="7847348" y="4269851"/>
            <a:ext cx="88923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793282-995B-B098-284B-71945335A0C9}"/>
              </a:ext>
            </a:extLst>
          </p:cNvPr>
          <p:cNvSpPr/>
          <p:nvPr/>
        </p:nvSpPr>
        <p:spPr>
          <a:xfrm>
            <a:off x="8161982" y="395088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CD218F-DED1-0A3C-54E2-A128F03D516D}"/>
              </a:ext>
            </a:extLst>
          </p:cNvPr>
          <p:cNvSpPr/>
          <p:nvPr/>
        </p:nvSpPr>
        <p:spPr>
          <a:xfrm>
            <a:off x="9970519" y="498590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B97029D-C0C6-7669-8C6A-CBAA2694515B}"/>
              </a:ext>
            </a:extLst>
          </p:cNvPr>
          <p:cNvSpPr/>
          <p:nvPr/>
        </p:nvSpPr>
        <p:spPr>
          <a:xfrm>
            <a:off x="9579062" y="5276749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507AC15-3A12-EC1F-14BC-F23112949388}"/>
              </a:ext>
            </a:extLst>
          </p:cNvPr>
          <p:cNvSpPr/>
          <p:nvPr/>
        </p:nvSpPr>
        <p:spPr>
          <a:xfrm>
            <a:off x="9692580" y="4236239"/>
            <a:ext cx="119381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Hands-on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6DA906-382B-BF79-D558-2F574DCBFD6F}"/>
              </a:ext>
            </a:extLst>
          </p:cNvPr>
          <p:cNvSpPr/>
          <p:nvPr/>
        </p:nvSpPr>
        <p:spPr>
          <a:xfrm>
            <a:off x="10038542" y="392516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4CD070-D810-B70E-944F-64D758F32263}"/>
              </a:ext>
            </a:extLst>
          </p:cNvPr>
          <p:cNvCxnSpPr>
            <a:cxnSpLocks/>
          </p:cNvCxnSpPr>
          <p:nvPr/>
        </p:nvCxnSpPr>
        <p:spPr>
          <a:xfrm>
            <a:off x="4818167" y="600205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A4B9846-6280-2874-EDFB-5264F9CEAB3D}"/>
              </a:ext>
            </a:extLst>
          </p:cNvPr>
          <p:cNvSpPr/>
          <p:nvPr/>
        </p:nvSpPr>
        <p:spPr>
          <a:xfrm>
            <a:off x="5591796" y="589573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623BED1-EB90-C243-F9BE-72D8C0700FA0}"/>
              </a:ext>
            </a:extLst>
          </p:cNvPr>
          <p:cNvSpPr/>
          <p:nvPr/>
        </p:nvSpPr>
        <p:spPr>
          <a:xfrm>
            <a:off x="8055661" y="589573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63DBCC-7B7A-FB76-4897-F33B3058D229}"/>
              </a:ext>
            </a:extLst>
          </p:cNvPr>
          <p:cNvSpPr/>
          <p:nvPr/>
        </p:nvSpPr>
        <p:spPr>
          <a:xfrm>
            <a:off x="5277161" y="6302812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B36322A-1785-103F-8698-008815D8CA86}"/>
              </a:ext>
            </a:extLst>
          </p:cNvPr>
          <p:cNvSpPr/>
          <p:nvPr/>
        </p:nvSpPr>
        <p:spPr>
          <a:xfrm>
            <a:off x="7669137" y="6285340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A263F98-7721-9B0E-46BB-6ECF02218E16}"/>
              </a:ext>
            </a:extLst>
          </p:cNvPr>
          <p:cNvSpPr/>
          <p:nvPr/>
        </p:nvSpPr>
        <p:spPr>
          <a:xfrm>
            <a:off x="9932221" y="5891603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F93BA47-13E8-E9E0-6F46-A4CFE31A4236}"/>
              </a:ext>
            </a:extLst>
          </p:cNvPr>
          <p:cNvSpPr/>
          <p:nvPr/>
        </p:nvSpPr>
        <p:spPr>
          <a:xfrm>
            <a:off x="9545697" y="6281211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244E4D3-9F54-36C2-04C9-0629EC2F0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221464" y="-5950"/>
            <a:ext cx="1970536" cy="1755520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7" grpId="0" animBg="1"/>
      <p:bldP spid="19" grpId="0"/>
      <p:bldP spid="20" grpId="0"/>
      <p:bldP spid="3" grpId="0"/>
      <p:bldP spid="4" grpId="0" animBg="1"/>
      <p:bldP spid="5" grpId="0" animBg="1"/>
      <p:bldP spid="6" grpId="0"/>
      <p:bldP spid="8" grpId="0"/>
      <p:bldP spid="12" grpId="0" animBg="1"/>
      <p:bldP spid="13" grpId="0"/>
      <p:bldP spid="18" grpId="0" animBg="1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3" grpId="0" animBg="1"/>
      <p:bldP spid="34" grpId="0" animBg="1"/>
      <p:bldP spid="35" grpId="0"/>
      <p:bldP spid="36" grpId="0"/>
      <p:bldP spid="37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Chatbot Development with Amazon Lex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The Process Includes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2491AD-84B2-E31D-4CAE-4379DF9BF021}"/>
              </a:ext>
            </a:extLst>
          </p:cNvPr>
          <p:cNvGrpSpPr/>
          <p:nvPr/>
        </p:nvGrpSpPr>
        <p:grpSpPr>
          <a:xfrm>
            <a:off x="609600" y="2200840"/>
            <a:ext cx="9211795" cy="3777266"/>
            <a:chOff x="609600" y="2200840"/>
            <a:chExt cx="9211795" cy="377726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955834E-E486-70AA-E5E6-0B0E661F2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385506"/>
              <a:ext cx="9211795" cy="359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9C6D35-E143-2EAD-7C89-3E601BAC994F}"/>
                </a:ext>
              </a:extLst>
            </p:cNvPr>
            <p:cNvSpPr txBox="1"/>
            <p:nvPr/>
          </p:nvSpPr>
          <p:spPr>
            <a:xfrm>
              <a:off x="7093069" y="2200840"/>
              <a:ext cx="18266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We are here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27528F-5B71-49B8-27CA-7FFE6006E43E}"/>
                    </a:ext>
                  </a:extLst>
                </p14:cNvPr>
                <p14:cNvContentPartPr/>
                <p14:nvPr/>
              </p14:nvContentPartPr>
              <p14:xfrm>
                <a:off x="5929254" y="2527044"/>
                <a:ext cx="1196280" cy="1073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27528F-5B71-49B8-27CA-7FFE6006E43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11614" y="2509044"/>
                  <a:ext cx="1231920" cy="11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04CAE2-03D2-4F69-5149-19E260017313}"/>
                  </a:ext>
                </a:extLst>
              </p14:cNvPr>
              <p14:cNvContentPartPr/>
              <p14:nvPr/>
            </p14:nvContentPartPr>
            <p14:xfrm>
              <a:off x="10463454" y="375212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04CAE2-03D2-4F69-5149-19E2600173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5454" y="3734124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478F172-EC79-6CAF-2337-8C3A2A6251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33233" y="-5950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Chatbot Development with Amazon Lex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8A24DE-2C6F-1B5A-664B-AC9E8D45A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387037"/>
              </p:ext>
            </p:extLst>
          </p:nvPr>
        </p:nvGraphicFramePr>
        <p:xfrm>
          <a:off x="609600" y="2007937"/>
          <a:ext cx="10972800" cy="400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to Create Basic Chatbot with Amazon Lex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702DF-5479-BCAB-BA59-FE91EC4DFB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33233" y="-5950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36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8F8431-8B81-49E6-823A-FDC892A9C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4130DB-0683-464D-AA33-EBE5B4009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6AE48F-AA01-4FE4-8396-CDF3269CF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05BB0AC-3CE6-48F2-911A-604282F93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BB078F-63B2-4A48-A5C2-190931FD76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B6072E-C0F4-4034-8117-83C31CE92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E40706-F4A0-4DFB-A5F3-D2C1DE363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F4760C-8ED4-4CA7-A376-B9A5B939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1BB6EA-FF87-4072-B176-8298011D8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0922D7-2D1D-457C-B9D1-78A6BE0B2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40A1CF-B022-4130-A121-8C2C2678E3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D0018DA-F243-4B40-BCB1-63A630356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6D615BD-E1F3-4DC5-8E8F-F61FBB727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826FFE-3E44-4696-9C53-435024383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8BBDEF-F83D-446B-A31E-748A9EB20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B01757-2465-4888-A23D-886A71433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E38B8E-8E65-4A96-9AF5-4D7B60370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7F8209F-E269-4053-95C0-C91BE3271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D9CB27-018C-4B5D-A18E-65AA08964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Connecting Amazon Lambda with AWS Lex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Recall the Previous Diagram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BB830B-56C1-3D08-22CA-E4412758AF6E}"/>
              </a:ext>
            </a:extLst>
          </p:cNvPr>
          <p:cNvGrpSpPr/>
          <p:nvPr/>
        </p:nvGrpSpPr>
        <p:grpSpPr>
          <a:xfrm>
            <a:off x="1230702" y="2086533"/>
            <a:ext cx="9730596" cy="3805309"/>
            <a:chOff x="1230702" y="2086533"/>
            <a:chExt cx="9730596" cy="3805309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3CA0C35-ADEE-3829-246F-40DD6AAA8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702" y="2299242"/>
              <a:ext cx="9211795" cy="359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101D5-FBE9-FF42-E20A-830581C7E723}"/>
                </a:ext>
              </a:extLst>
            </p:cNvPr>
            <p:cNvSpPr txBox="1"/>
            <p:nvPr/>
          </p:nvSpPr>
          <p:spPr>
            <a:xfrm>
              <a:off x="9134654" y="2086533"/>
              <a:ext cx="18266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We are here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14:cNvPr>
                <p14:cNvContentPartPr/>
                <p14:nvPr/>
              </p14:nvContentPartPr>
              <p14:xfrm>
                <a:off x="7970839" y="2412737"/>
                <a:ext cx="1196280" cy="1073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53199" y="2394737"/>
                  <a:ext cx="1231920" cy="1109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B278C14-4808-1DD2-C0A7-1A25F5150C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 rot="10800000">
            <a:off x="0" y="4930236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7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Connecting Amazon Lambda with AWS Lex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8A24DE-2C6F-1B5A-664B-AC9E8D45A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635242"/>
              </p:ext>
            </p:extLst>
          </p:nvPr>
        </p:nvGraphicFramePr>
        <p:xfrm>
          <a:off x="198539" y="2480396"/>
          <a:ext cx="10972800" cy="400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Include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86CF6-9BD5-851D-C16F-509FFC2A7D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754017" y="-5950"/>
            <a:ext cx="1437983" cy="1281077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26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645EA3-7956-4F04-9EC9-D4BC8402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0A645EA3-7956-4F04-9EC9-D4BC8402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0A645EA3-7956-4F04-9EC9-D4BC8402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D7D6B0-22EA-4DB5-8212-1CD1D1428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10D7D6B0-22EA-4DB5-8212-1CD1D1428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10D7D6B0-22EA-4DB5-8212-1CD1D1428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50870C7-3608-4018-A9C7-22B8C82C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550870C7-3608-4018-A9C7-22B8C82C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550870C7-3608-4018-A9C7-22B8C82C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85AFF0-C85D-411C-9898-554CFDA98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graphicEl>
                                              <a:dgm id="{1485AFF0-C85D-411C-9898-554CFDA98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graphicEl>
                                              <a:dgm id="{1485AFF0-C85D-411C-9898-554CFDA98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F27C56-25BD-4160-80D0-5B6C7E456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C9F27C56-25BD-4160-80D0-5B6C7E456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C9F27C56-25BD-4160-80D0-5B6C7E456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Integrating Twilio with Amazon Lex Chat Bot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Recall the Previous Diagram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BB830B-56C1-3D08-22CA-E4412758AF6E}"/>
              </a:ext>
            </a:extLst>
          </p:cNvPr>
          <p:cNvGrpSpPr/>
          <p:nvPr/>
        </p:nvGrpSpPr>
        <p:grpSpPr>
          <a:xfrm>
            <a:off x="1034161" y="2357965"/>
            <a:ext cx="9458670" cy="3592600"/>
            <a:chOff x="1034161" y="2357965"/>
            <a:chExt cx="9458670" cy="359260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3CA0C35-ADEE-3829-246F-40DD6AAA8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036" y="2357965"/>
              <a:ext cx="9211795" cy="359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101D5-FBE9-FF42-E20A-830581C7E723}"/>
                </a:ext>
              </a:extLst>
            </p:cNvPr>
            <p:cNvSpPr txBox="1"/>
            <p:nvPr/>
          </p:nvSpPr>
          <p:spPr>
            <a:xfrm>
              <a:off x="1034161" y="2404311"/>
              <a:ext cx="18266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We are here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14:cNvPr>
                <p14:cNvContentPartPr/>
                <p14:nvPr/>
              </p14:nvContentPartPr>
              <p14:xfrm rot="16200000">
                <a:off x="2552549" y="2758938"/>
                <a:ext cx="1196280" cy="1073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2534909" y="2740938"/>
                  <a:ext cx="1231920" cy="1109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1695E0-0022-BA8B-DFC5-240D7D7A2E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360404" y="-5950"/>
            <a:ext cx="1831596" cy="1631740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90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Website Integration with Amazon Lex Chat Bot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Website Integration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3B5468-34B5-8344-5148-2D730B3B0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30871"/>
              </p:ext>
            </p:extLst>
          </p:nvPr>
        </p:nvGraphicFramePr>
        <p:xfrm>
          <a:off x="297149" y="2480396"/>
          <a:ext cx="10972800" cy="397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2EA79D9-1BA7-A3CF-E85D-1373C2FFD39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452683" y="-5950"/>
            <a:ext cx="1739317" cy="1549531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48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Add Response Cards in Amazon Lex Chatbot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The Process includes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3B5468-34B5-8344-5148-2D730B3B0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349635"/>
              </p:ext>
            </p:extLst>
          </p:nvPr>
        </p:nvGraphicFramePr>
        <p:xfrm>
          <a:off x="-189412" y="2388041"/>
          <a:ext cx="10972800" cy="397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DF0EBE-291E-7F64-3E8D-9A635BC1CE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976455" y="-5950"/>
            <a:ext cx="1215545" cy="1082910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835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190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Chatbot Development with Amazon Lex</vt:lpstr>
      <vt:lpstr>Chatbot Development with Amazon Lex</vt:lpstr>
      <vt:lpstr>Connecting Amazon Lambda with AWS Lex</vt:lpstr>
      <vt:lpstr>Connecting Amazon Lambda with AWS Lex</vt:lpstr>
      <vt:lpstr>Integrating Twilio with Amazon Lex Chat Bot</vt:lpstr>
      <vt:lpstr>Website Integration with Amazon Lex Chat Bot</vt:lpstr>
      <vt:lpstr>Add Response Cards in Amazon Lex Chatbot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Aleem Rahil</cp:lastModifiedBy>
  <cp:revision>282</cp:revision>
  <dcterms:created xsi:type="dcterms:W3CDTF">2022-06-22T08:29:07Z</dcterms:created>
  <dcterms:modified xsi:type="dcterms:W3CDTF">2023-07-18T00:26:02Z</dcterms:modified>
</cp:coreProperties>
</file>