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6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5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7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0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5B4CF-1023-F712-4750-CC99C018B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CreativeHUB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366B1-B695-C074-6FE3-5759E8E89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Make creative and do creative</a:t>
            </a:r>
            <a:endParaRPr lang="en-IN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499A0A2D-E51E-638A-C998-045FD35FB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64" r="-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832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75A3-D7E4-4200-399A-DBF6C06B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763035"/>
          </a:xfrm>
        </p:spPr>
        <p:txBody>
          <a:bodyPr/>
          <a:lstStyle/>
          <a:p>
            <a:r>
              <a:rPr lang="en-US" dirty="0"/>
              <a:t>Profile Page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5813D-5DD9-1B5F-7EDF-2BDB8DCA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CE87-6800-DC46-BDE3-B366050C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381C9-88D7-C0F4-E8BE-A821644D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3946E9-9F0C-4776-D08B-ECAB99561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108" y="1872932"/>
            <a:ext cx="10352165" cy="4198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528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8286-F8FB-911D-4969-A339D701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61435"/>
          </a:xfrm>
        </p:spPr>
        <p:txBody>
          <a:bodyPr/>
          <a:lstStyle/>
          <a:p>
            <a:r>
              <a:rPr lang="en-US" dirty="0"/>
              <a:t>Aboutus Page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405A-F2C2-8E19-214A-F75995EC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A0B35-D493-F81A-C221-603A9B72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27122-9D93-E540-BF99-5A27A313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D5FFC4-55FB-7E85-4C5F-E8E8F4FE8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114" y="1402557"/>
            <a:ext cx="9132166" cy="4953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95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67B9-FB11-18FD-CA0A-BBF79803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707155"/>
          </a:xfrm>
        </p:spPr>
        <p:txBody>
          <a:bodyPr/>
          <a:lstStyle/>
          <a:p>
            <a:r>
              <a:rPr lang="en-US" dirty="0"/>
              <a:t>Admin Page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27815-D407-455E-4D52-F8753E93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C2B13-AC38-0E30-4A5F-C0684287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F1D0-107F-70EB-1D67-4FA5A4AD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EA8395-ABF2-EAE2-F3D7-99C999CD0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216" y="1338604"/>
            <a:ext cx="9123623" cy="5017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0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D1D4-4D96-9EF5-F761-C9C4F8F5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28" y="2163072"/>
            <a:ext cx="10449784" cy="126592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4C0F-F89C-8F32-CEFF-559FA19F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21EA-0F34-3B5D-ACFC-CD920C05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0453C-273A-CE77-2C8E-4BCDE240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4271-701D-FC5C-1AF7-A340C280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92A9-BF84-96CF-7DB8-C02DEEDC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Arial" panose="020B0604020202020204" pitchFamily="34" charset="0"/>
              </a:rPr>
              <a:t>Contents</a:t>
            </a:r>
            <a:endParaRPr lang="en-IN" sz="48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2EA3-2EB0-BF1D-0568-2F19B805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Login/Register Page</a:t>
            </a:r>
          </a:p>
          <a:p>
            <a:r>
              <a:rPr lang="en-US" sz="2800" dirty="0">
                <a:latin typeface="+mj-lt"/>
                <a:cs typeface="Arial" panose="020B0604020202020204" pitchFamily="34" charset="0"/>
              </a:rPr>
              <a:t>Home Page</a:t>
            </a:r>
          </a:p>
          <a:p>
            <a:r>
              <a:rPr lang="en-US" sz="2800" dirty="0">
                <a:latin typeface="+mj-lt"/>
                <a:cs typeface="Arial" panose="020B0604020202020204" pitchFamily="34" charset="0"/>
              </a:rPr>
              <a:t>Art Page</a:t>
            </a:r>
          </a:p>
          <a:p>
            <a:r>
              <a:rPr lang="en-US" sz="2800" dirty="0">
                <a:latin typeface="+mj-lt"/>
                <a:cs typeface="Arial" panose="020B0604020202020204" pitchFamily="34" charset="0"/>
              </a:rPr>
              <a:t>Write Page</a:t>
            </a:r>
          </a:p>
          <a:p>
            <a:r>
              <a:rPr lang="en-US" sz="2800" dirty="0">
                <a:latin typeface="+mj-lt"/>
                <a:cs typeface="Arial" panose="020B0604020202020204" pitchFamily="34" charset="0"/>
              </a:rPr>
              <a:t>Music Page</a:t>
            </a:r>
          </a:p>
          <a:p>
            <a:r>
              <a:rPr lang="en-US" sz="2800" dirty="0">
                <a:latin typeface="+mj-lt"/>
                <a:cs typeface="Arial" panose="020B0604020202020204" pitchFamily="34" charset="0"/>
              </a:rPr>
              <a:t>Puzzle Page</a:t>
            </a:r>
          </a:p>
          <a:p>
            <a:r>
              <a:rPr lang="en-US" sz="2800" dirty="0">
                <a:latin typeface="+mj-lt"/>
                <a:cs typeface="Arial" panose="020B0604020202020204" pitchFamily="34" charset="0"/>
              </a:rPr>
              <a:t>Profile Page</a:t>
            </a:r>
          </a:p>
          <a:p>
            <a:r>
              <a:rPr lang="en-US" sz="2800" dirty="0">
                <a:latin typeface="+mj-lt"/>
                <a:cs typeface="Arial" panose="020B0604020202020204" pitchFamily="34" charset="0"/>
              </a:rPr>
              <a:t>Aboutus Page</a:t>
            </a:r>
          </a:p>
          <a:p>
            <a:r>
              <a:rPr lang="en-IN" sz="2800" dirty="0">
                <a:latin typeface="+mj-lt"/>
                <a:cs typeface="Arial" panose="020B0604020202020204" pitchFamily="34" charset="0"/>
              </a:rPr>
              <a:t>Admin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E73C-6240-7519-5BAF-8F7B69D9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7B12-B249-C0E4-9D9E-3E3F6A74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A79A-D539-361D-6073-28BE3088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B9B-B8C9-45D9-F30E-FE6C55D9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71595"/>
          </a:xfrm>
        </p:spPr>
        <p:txBody>
          <a:bodyPr anchor="b">
            <a:normAutofit/>
          </a:bodyPr>
          <a:lstStyle/>
          <a:p>
            <a:r>
              <a:rPr lang="en-US" dirty="0"/>
              <a:t>Register Page</a:t>
            </a:r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DB1CBBB-BE07-49F0-28AE-BDA5EB1C7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900" y="1379111"/>
            <a:ext cx="8792700" cy="4857967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50EC-D328-55E9-6B8D-2ECFB2CF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10709-F76C-CF5D-6B88-14ACCB13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EC5DF-7AA9-569C-33D8-F8CC3FA6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AC0F-1E39-EA03-119C-942ED453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1755"/>
          </a:xfrm>
        </p:spPr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B095A0-D62E-FC1B-8F9B-70EF9D8CE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10" y="1392155"/>
            <a:ext cx="8887110" cy="4877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B1DE-BFA3-01A6-DD08-D59EC2D1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56CFA-D15D-5B07-6938-1ECDD4DB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C485E-5546-8A74-FBC2-14809EC6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006D-2328-52A4-E94F-27D20370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793515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cs typeface="Arial" panose="020B0604020202020204" pitchFamily="34" charset="0"/>
              </a:rPr>
              <a:t>Home</a:t>
            </a:r>
            <a:r>
              <a:rPr lang="en-US" sz="4800" b="1" dirty="0">
                <a:cs typeface="Arial" panose="020B0604020202020204" pitchFamily="34" charset="0"/>
              </a:rPr>
              <a:t> </a:t>
            </a:r>
            <a:r>
              <a:rPr lang="en-US" sz="4800" dirty="0">
                <a:cs typeface="Arial" panose="020B0604020202020204" pitchFamily="34" charset="0"/>
              </a:rPr>
              <a:t>Page</a:t>
            </a:r>
            <a:endParaRPr lang="en-IN" sz="4800" dirty="0"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AFC6C-715C-9391-C75C-5E18D941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283B5C-2325-42FF-AF91-C1451D9D66CC}" type="datetime1">
              <a:rPr lang="en-US" smtClean="0"/>
              <a:pPr>
                <a:spcAft>
                  <a:spcPts val="600"/>
                </a:spcAft>
              </a:pPr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E3BFA-52C9-BE1C-A7AB-3DCE57EC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C2B4A-1931-2DBB-106B-09B6BF2D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EF177E-3F87-79E9-C33F-042D74C56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132" y="1854173"/>
            <a:ext cx="8554428" cy="4691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61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A7EC-0FB3-0B0B-30F1-DF3BB4A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0955"/>
          </a:xfrm>
        </p:spPr>
        <p:txBody>
          <a:bodyPr anchor="b">
            <a:normAutofit/>
          </a:bodyPr>
          <a:lstStyle/>
          <a:p>
            <a:r>
              <a:rPr lang="en-US" dirty="0"/>
              <a:t>Art Page	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5070-77C9-937F-888C-155052C2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07F1-1372-7128-1EF3-DBEF0438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63B54-7BE7-65D4-1966-B0D98772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540594-56AF-DA47-C1CB-7476D2991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401" y="1381601"/>
            <a:ext cx="8785495" cy="4812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95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9609873-2F5E-F67C-6CE9-9A0258D9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71595"/>
          </a:xfrm>
        </p:spPr>
        <p:txBody>
          <a:bodyPr/>
          <a:lstStyle/>
          <a:p>
            <a:r>
              <a:rPr lang="en-US" dirty="0"/>
              <a:t>Write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AFAFF-5239-08A8-1043-EE8EF995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D029-E559-CC61-3186-9D84E5B5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62F7-A895-EB7C-ED6E-AD94417D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C335B3-C25A-D469-6C5B-7570FF9DA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52" y="1375092"/>
            <a:ext cx="9153168" cy="5078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256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0CE6-712C-D513-C83B-65F2DBB5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61435"/>
          </a:xfrm>
        </p:spPr>
        <p:txBody>
          <a:bodyPr/>
          <a:lstStyle/>
          <a:p>
            <a:r>
              <a:rPr lang="en-US" dirty="0"/>
              <a:t>Music Page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FA21-3EE6-A076-0001-622F8239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814D2-9640-B59C-C86B-E513C938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367-EDF9-3D7B-E1BD-7DE10CC8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5A6ED5-5FC3-8FAB-74B8-CC55DDCB7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253" y="1365380"/>
            <a:ext cx="9006747" cy="490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559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C57D-B3A9-BBD8-EF31-08B7903E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68" y="596210"/>
            <a:ext cx="10449784" cy="562030"/>
          </a:xfrm>
        </p:spPr>
        <p:txBody>
          <a:bodyPr>
            <a:normAutofit fontScale="90000"/>
          </a:bodyPr>
          <a:lstStyle/>
          <a:p>
            <a:r>
              <a:rPr lang="en-US" dirty="0"/>
              <a:t>Puzzle Page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AB3ED-AA9A-4E70-E2A4-4C34233E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EF43-5B6F-79B4-3F96-16CFA854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EB66C-DD36-96AD-B28E-11816831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71AEA1-8C9F-B496-9C24-3586526FB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531" y="1233185"/>
            <a:ext cx="9256054" cy="5123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209051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 Light</vt:lpstr>
      <vt:lpstr>Arial</vt:lpstr>
      <vt:lpstr>Walbaum Display</vt:lpstr>
      <vt:lpstr>BohoVogueVTI</vt:lpstr>
      <vt:lpstr>CreativeHUB</vt:lpstr>
      <vt:lpstr>Contents</vt:lpstr>
      <vt:lpstr>Register Page</vt:lpstr>
      <vt:lpstr>Login Page</vt:lpstr>
      <vt:lpstr>Home Page</vt:lpstr>
      <vt:lpstr>Art Page </vt:lpstr>
      <vt:lpstr>Write Page</vt:lpstr>
      <vt:lpstr>Music Page</vt:lpstr>
      <vt:lpstr>Puzzle Page</vt:lpstr>
      <vt:lpstr>Profile Page</vt:lpstr>
      <vt:lpstr>Aboutus Page</vt:lpstr>
      <vt:lpstr>Admin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CreativeHUB</dc:title>
  <dc:creator>Shaik, Athar</dc:creator>
  <cp:lastModifiedBy>Shaik, Athar</cp:lastModifiedBy>
  <cp:revision>2</cp:revision>
  <dcterms:created xsi:type="dcterms:W3CDTF">2024-04-23T13:10:52Z</dcterms:created>
  <dcterms:modified xsi:type="dcterms:W3CDTF">2024-04-28T08:36:37Z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394ae5-69af-439d-af88-cb521c31c0c5_Enabled">
    <vt:lpwstr>true</vt:lpwstr>
  </property>
  <property fmtid="{D5CDD505-2E9C-101B-9397-08002B2CF9AE}" pid="3" name="MSIP_Label_15394ae5-69af-439d-af88-cb521c31c0c5_SetDate">
    <vt:lpwstr>2024-04-26T05:57:37Z</vt:lpwstr>
  </property>
  <property fmtid="{D5CDD505-2E9C-101B-9397-08002B2CF9AE}" pid="4" name="MSIP_Label_15394ae5-69af-439d-af88-cb521c31c0c5_Method">
    <vt:lpwstr>Privileged</vt:lpwstr>
  </property>
  <property fmtid="{D5CDD505-2E9C-101B-9397-08002B2CF9AE}" pid="5" name="MSIP_Label_15394ae5-69af-439d-af88-cb521c31c0c5_Name">
    <vt:lpwstr>DXC Internal</vt:lpwstr>
  </property>
  <property fmtid="{D5CDD505-2E9C-101B-9397-08002B2CF9AE}" pid="6" name="MSIP_Label_15394ae5-69af-439d-af88-cb521c31c0c5_SiteId">
    <vt:lpwstr>93f33571-550f-43cf-b09f-cd331338d086</vt:lpwstr>
  </property>
  <property fmtid="{D5CDD505-2E9C-101B-9397-08002B2CF9AE}" pid="7" name="MSIP_Label_15394ae5-69af-439d-af88-cb521c31c0c5_ActionId">
    <vt:lpwstr>da549ec6-be87-4912-a871-3f021f1d316f</vt:lpwstr>
  </property>
  <property fmtid="{D5CDD505-2E9C-101B-9397-08002B2CF9AE}" pid="8" name="MSIP_Label_15394ae5-69af-439d-af88-cb521c31c0c5_ContentBits">
    <vt:lpwstr>0</vt:lpwstr>
  </property>
</Properties>
</file>