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2FA30-E03F-411C-B705-1353D3371DEC}" v="28" dt="2023-10-24T16:49:27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2EEE0-648C-4620-B6D9-37B2D3AEA1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F4EB91-8959-4922-8333-5E7CBBCB66E1}">
      <dgm:prSet/>
      <dgm:spPr/>
      <dgm:t>
        <a:bodyPr/>
        <a:lstStyle/>
        <a:p>
          <a:r>
            <a:rPr lang="en-US" b="0" baseline="0"/>
            <a:t>Creating an immersive and interactive user interface involves utilizing a combination of web development tools such as HTML, CSS, Bootstrap, JavaScript, jQuery, and AJAX</a:t>
          </a:r>
          <a:endParaRPr lang="en-US"/>
        </a:p>
      </dgm:t>
    </dgm:pt>
    <dgm:pt modelId="{1DE78B3E-7C68-4D10-A985-EB77D555072C}" type="parTrans" cxnId="{0E2DEC85-0C52-458C-B6F7-219F6EF9DA11}">
      <dgm:prSet/>
      <dgm:spPr/>
      <dgm:t>
        <a:bodyPr/>
        <a:lstStyle/>
        <a:p>
          <a:endParaRPr lang="en-US"/>
        </a:p>
      </dgm:t>
    </dgm:pt>
    <dgm:pt modelId="{61A810B4-8BF5-49FD-AFAB-20C9F783CF77}" type="sibTrans" cxnId="{0E2DEC85-0C52-458C-B6F7-219F6EF9DA11}">
      <dgm:prSet/>
      <dgm:spPr/>
      <dgm:t>
        <a:bodyPr/>
        <a:lstStyle/>
        <a:p>
          <a:endParaRPr lang="en-US"/>
        </a:p>
      </dgm:t>
    </dgm:pt>
    <dgm:pt modelId="{7B0C0D18-5353-46BE-B0C7-CFA6181E1112}">
      <dgm:prSet/>
      <dgm:spPr/>
      <dgm:t>
        <a:bodyPr/>
        <a:lstStyle/>
        <a:p>
          <a:r>
            <a:rPr lang="en-US" b="0" baseline="0"/>
            <a:t>For handling server-side operations and ensuring effective communication between the front-end and back-end components, the use of the Django backend framework is essential</a:t>
          </a:r>
          <a:endParaRPr lang="en-US"/>
        </a:p>
      </dgm:t>
    </dgm:pt>
    <dgm:pt modelId="{32A77BF4-0ED6-47D8-8D96-17DC83618DE4}" type="parTrans" cxnId="{0B0C1561-293D-4A62-B181-DBCD0468753C}">
      <dgm:prSet/>
      <dgm:spPr/>
      <dgm:t>
        <a:bodyPr/>
        <a:lstStyle/>
        <a:p>
          <a:endParaRPr lang="en-US"/>
        </a:p>
      </dgm:t>
    </dgm:pt>
    <dgm:pt modelId="{7E2A7A73-C822-49E5-8E5B-139FA058D8B6}" type="sibTrans" cxnId="{0B0C1561-293D-4A62-B181-DBCD0468753C}">
      <dgm:prSet/>
      <dgm:spPr/>
      <dgm:t>
        <a:bodyPr/>
        <a:lstStyle/>
        <a:p>
          <a:endParaRPr lang="en-US"/>
        </a:p>
      </dgm:t>
    </dgm:pt>
    <dgm:pt modelId="{E6B200A1-D41E-47CB-A0FF-4704F7F9BA49}">
      <dgm:prSet/>
      <dgm:spPr/>
      <dgm:t>
        <a:bodyPr/>
        <a:lstStyle/>
        <a:p>
          <a:r>
            <a:rPr lang="en-US" b="0" baseline="0"/>
            <a:t>During the development phase, the focus is on leveraging the secure and efficient features of SQLite for local development and testing</a:t>
          </a:r>
          <a:endParaRPr lang="en-US"/>
        </a:p>
      </dgm:t>
    </dgm:pt>
    <dgm:pt modelId="{11363A78-29B8-434B-AF39-FDA5D6F89FC1}" type="parTrans" cxnId="{19DCBB12-06D6-47AB-AD40-17A37833150A}">
      <dgm:prSet/>
      <dgm:spPr/>
      <dgm:t>
        <a:bodyPr/>
        <a:lstStyle/>
        <a:p>
          <a:endParaRPr lang="en-US"/>
        </a:p>
      </dgm:t>
    </dgm:pt>
    <dgm:pt modelId="{03C70910-E3E3-4B01-9B21-5BD0DB976E33}" type="sibTrans" cxnId="{19DCBB12-06D6-47AB-AD40-17A37833150A}">
      <dgm:prSet/>
      <dgm:spPr/>
      <dgm:t>
        <a:bodyPr/>
        <a:lstStyle/>
        <a:p>
          <a:endParaRPr lang="en-US"/>
        </a:p>
      </dgm:t>
    </dgm:pt>
    <dgm:pt modelId="{765688AF-B990-4731-8858-04704ACB230D}" type="pres">
      <dgm:prSet presAssocID="{88F2EEE0-648C-4620-B6D9-37B2D3AEA137}" presName="outerComposite" presStyleCnt="0">
        <dgm:presLayoutVars>
          <dgm:chMax val="5"/>
          <dgm:dir/>
          <dgm:resizeHandles val="exact"/>
        </dgm:presLayoutVars>
      </dgm:prSet>
      <dgm:spPr/>
    </dgm:pt>
    <dgm:pt modelId="{F084F91E-D95E-47D1-B906-F4957E5328B7}" type="pres">
      <dgm:prSet presAssocID="{88F2EEE0-648C-4620-B6D9-37B2D3AEA137}" presName="dummyMaxCanvas" presStyleCnt="0">
        <dgm:presLayoutVars/>
      </dgm:prSet>
      <dgm:spPr/>
    </dgm:pt>
    <dgm:pt modelId="{B952AE31-AE61-4C50-B24D-2CB210D267BB}" type="pres">
      <dgm:prSet presAssocID="{88F2EEE0-648C-4620-B6D9-37B2D3AEA137}" presName="ThreeNodes_1" presStyleLbl="node1" presStyleIdx="0" presStyleCnt="3">
        <dgm:presLayoutVars>
          <dgm:bulletEnabled val="1"/>
        </dgm:presLayoutVars>
      </dgm:prSet>
      <dgm:spPr/>
    </dgm:pt>
    <dgm:pt modelId="{94BC9116-2D8B-422C-A814-404FAAD97256}" type="pres">
      <dgm:prSet presAssocID="{88F2EEE0-648C-4620-B6D9-37B2D3AEA137}" presName="ThreeNodes_2" presStyleLbl="node1" presStyleIdx="1" presStyleCnt="3">
        <dgm:presLayoutVars>
          <dgm:bulletEnabled val="1"/>
        </dgm:presLayoutVars>
      </dgm:prSet>
      <dgm:spPr/>
    </dgm:pt>
    <dgm:pt modelId="{66F96DB9-515C-4802-AC41-1A86EB36CB1D}" type="pres">
      <dgm:prSet presAssocID="{88F2EEE0-648C-4620-B6D9-37B2D3AEA137}" presName="ThreeNodes_3" presStyleLbl="node1" presStyleIdx="2" presStyleCnt="3">
        <dgm:presLayoutVars>
          <dgm:bulletEnabled val="1"/>
        </dgm:presLayoutVars>
      </dgm:prSet>
      <dgm:spPr/>
    </dgm:pt>
    <dgm:pt modelId="{D4795DA3-9D7D-4E91-A08C-B3853C5FE10D}" type="pres">
      <dgm:prSet presAssocID="{88F2EEE0-648C-4620-B6D9-37B2D3AEA137}" presName="ThreeConn_1-2" presStyleLbl="fgAccFollowNode1" presStyleIdx="0" presStyleCnt="2">
        <dgm:presLayoutVars>
          <dgm:bulletEnabled val="1"/>
        </dgm:presLayoutVars>
      </dgm:prSet>
      <dgm:spPr/>
    </dgm:pt>
    <dgm:pt modelId="{82877B23-25F2-477D-9265-C5C94EE8D0D3}" type="pres">
      <dgm:prSet presAssocID="{88F2EEE0-648C-4620-B6D9-37B2D3AEA137}" presName="ThreeConn_2-3" presStyleLbl="fgAccFollowNode1" presStyleIdx="1" presStyleCnt="2">
        <dgm:presLayoutVars>
          <dgm:bulletEnabled val="1"/>
        </dgm:presLayoutVars>
      </dgm:prSet>
      <dgm:spPr/>
    </dgm:pt>
    <dgm:pt modelId="{479713DB-31A7-4B17-968C-A6CE78968D82}" type="pres">
      <dgm:prSet presAssocID="{88F2EEE0-648C-4620-B6D9-37B2D3AEA137}" presName="ThreeNodes_1_text" presStyleLbl="node1" presStyleIdx="2" presStyleCnt="3">
        <dgm:presLayoutVars>
          <dgm:bulletEnabled val="1"/>
        </dgm:presLayoutVars>
      </dgm:prSet>
      <dgm:spPr/>
    </dgm:pt>
    <dgm:pt modelId="{BDE76BD1-358D-4B11-97DE-4DF82487DE01}" type="pres">
      <dgm:prSet presAssocID="{88F2EEE0-648C-4620-B6D9-37B2D3AEA137}" presName="ThreeNodes_2_text" presStyleLbl="node1" presStyleIdx="2" presStyleCnt="3">
        <dgm:presLayoutVars>
          <dgm:bulletEnabled val="1"/>
        </dgm:presLayoutVars>
      </dgm:prSet>
      <dgm:spPr/>
    </dgm:pt>
    <dgm:pt modelId="{A83929E8-468E-4F8A-865C-4357773A7D07}" type="pres">
      <dgm:prSet presAssocID="{88F2EEE0-648C-4620-B6D9-37B2D3AEA13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46AE608-BE23-4E38-B65C-5E6F181BAE01}" type="presOf" srcId="{E6B200A1-D41E-47CB-A0FF-4704F7F9BA49}" destId="{A83929E8-468E-4F8A-865C-4357773A7D07}" srcOrd="1" destOrd="0" presId="urn:microsoft.com/office/officeart/2005/8/layout/vProcess5"/>
    <dgm:cxn modelId="{19DCBB12-06D6-47AB-AD40-17A37833150A}" srcId="{88F2EEE0-648C-4620-B6D9-37B2D3AEA137}" destId="{E6B200A1-D41E-47CB-A0FF-4704F7F9BA49}" srcOrd="2" destOrd="0" parTransId="{11363A78-29B8-434B-AF39-FDA5D6F89FC1}" sibTransId="{03C70910-E3E3-4B01-9B21-5BD0DB976E33}"/>
    <dgm:cxn modelId="{1BCCC71F-BD43-43F8-966F-0CA4853B15F6}" type="presOf" srcId="{E6B200A1-D41E-47CB-A0FF-4704F7F9BA49}" destId="{66F96DB9-515C-4802-AC41-1A86EB36CB1D}" srcOrd="0" destOrd="0" presId="urn:microsoft.com/office/officeart/2005/8/layout/vProcess5"/>
    <dgm:cxn modelId="{0F774B23-0905-455D-99F7-D695EF973B31}" type="presOf" srcId="{7B0C0D18-5353-46BE-B0C7-CFA6181E1112}" destId="{BDE76BD1-358D-4B11-97DE-4DF82487DE01}" srcOrd="1" destOrd="0" presId="urn:microsoft.com/office/officeart/2005/8/layout/vProcess5"/>
    <dgm:cxn modelId="{0B0C1561-293D-4A62-B181-DBCD0468753C}" srcId="{88F2EEE0-648C-4620-B6D9-37B2D3AEA137}" destId="{7B0C0D18-5353-46BE-B0C7-CFA6181E1112}" srcOrd="1" destOrd="0" parTransId="{32A77BF4-0ED6-47D8-8D96-17DC83618DE4}" sibTransId="{7E2A7A73-C822-49E5-8E5B-139FA058D8B6}"/>
    <dgm:cxn modelId="{45A2F864-76E1-431B-86A5-EB850FAB2395}" type="presOf" srcId="{88F2EEE0-648C-4620-B6D9-37B2D3AEA137}" destId="{765688AF-B990-4731-8858-04704ACB230D}" srcOrd="0" destOrd="0" presId="urn:microsoft.com/office/officeart/2005/8/layout/vProcess5"/>
    <dgm:cxn modelId="{8D413E4D-7341-40D1-88ED-51AE4BF352D0}" type="presOf" srcId="{7B0C0D18-5353-46BE-B0C7-CFA6181E1112}" destId="{94BC9116-2D8B-422C-A814-404FAAD97256}" srcOrd="0" destOrd="0" presId="urn:microsoft.com/office/officeart/2005/8/layout/vProcess5"/>
    <dgm:cxn modelId="{B362AD72-4C4A-4ABE-AA62-7EBFB3A9FF0B}" type="presOf" srcId="{77F4EB91-8959-4922-8333-5E7CBBCB66E1}" destId="{479713DB-31A7-4B17-968C-A6CE78968D82}" srcOrd="1" destOrd="0" presId="urn:microsoft.com/office/officeart/2005/8/layout/vProcess5"/>
    <dgm:cxn modelId="{1C02F87A-157F-4554-BBDF-843B240E0A82}" type="presOf" srcId="{61A810B4-8BF5-49FD-AFAB-20C9F783CF77}" destId="{D4795DA3-9D7D-4E91-A08C-B3853C5FE10D}" srcOrd="0" destOrd="0" presId="urn:microsoft.com/office/officeart/2005/8/layout/vProcess5"/>
    <dgm:cxn modelId="{0E2DEC85-0C52-458C-B6F7-219F6EF9DA11}" srcId="{88F2EEE0-648C-4620-B6D9-37B2D3AEA137}" destId="{77F4EB91-8959-4922-8333-5E7CBBCB66E1}" srcOrd="0" destOrd="0" parTransId="{1DE78B3E-7C68-4D10-A985-EB77D555072C}" sibTransId="{61A810B4-8BF5-49FD-AFAB-20C9F783CF77}"/>
    <dgm:cxn modelId="{323120C8-EB64-47FD-AFF6-5A2E92751271}" type="presOf" srcId="{7E2A7A73-C822-49E5-8E5B-139FA058D8B6}" destId="{82877B23-25F2-477D-9265-C5C94EE8D0D3}" srcOrd="0" destOrd="0" presId="urn:microsoft.com/office/officeart/2005/8/layout/vProcess5"/>
    <dgm:cxn modelId="{290DD3EE-8E6F-418A-999F-BB007247BFBB}" type="presOf" srcId="{77F4EB91-8959-4922-8333-5E7CBBCB66E1}" destId="{B952AE31-AE61-4C50-B24D-2CB210D267BB}" srcOrd="0" destOrd="0" presId="urn:microsoft.com/office/officeart/2005/8/layout/vProcess5"/>
    <dgm:cxn modelId="{80B4E2C1-0E2F-4E9E-91F4-05724FA486F0}" type="presParOf" srcId="{765688AF-B990-4731-8858-04704ACB230D}" destId="{F084F91E-D95E-47D1-B906-F4957E5328B7}" srcOrd="0" destOrd="0" presId="urn:microsoft.com/office/officeart/2005/8/layout/vProcess5"/>
    <dgm:cxn modelId="{82C90177-472F-46CF-90AF-2592C10FAD3C}" type="presParOf" srcId="{765688AF-B990-4731-8858-04704ACB230D}" destId="{B952AE31-AE61-4C50-B24D-2CB210D267BB}" srcOrd="1" destOrd="0" presId="urn:microsoft.com/office/officeart/2005/8/layout/vProcess5"/>
    <dgm:cxn modelId="{F7BD432D-086B-4FEC-9511-3811CD08B903}" type="presParOf" srcId="{765688AF-B990-4731-8858-04704ACB230D}" destId="{94BC9116-2D8B-422C-A814-404FAAD97256}" srcOrd="2" destOrd="0" presId="urn:microsoft.com/office/officeart/2005/8/layout/vProcess5"/>
    <dgm:cxn modelId="{FE4F5EC3-EF82-4643-BB3D-F0962E6C1524}" type="presParOf" srcId="{765688AF-B990-4731-8858-04704ACB230D}" destId="{66F96DB9-515C-4802-AC41-1A86EB36CB1D}" srcOrd="3" destOrd="0" presId="urn:microsoft.com/office/officeart/2005/8/layout/vProcess5"/>
    <dgm:cxn modelId="{DBEDE6A7-22C3-477F-9D90-AFABAA295646}" type="presParOf" srcId="{765688AF-B990-4731-8858-04704ACB230D}" destId="{D4795DA3-9D7D-4E91-A08C-B3853C5FE10D}" srcOrd="4" destOrd="0" presId="urn:microsoft.com/office/officeart/2005/8/layout/vProcess5"/>
    <dgm:cxn modelId="{C662C207-203A-45F6-94E4-58D3159ABD16}" type="presParOf" srcId="{765688AF-B990-4731-8858-04704ACB230D}" destId="{82877B23-25F2-477D-9265-C5C94EE8D0D3}" srcOrd="5" destOrd="0" presId="urn:microsoft.com/office/officeart/2005/8/layout/vProcess5"/>
    <dgm:cxn modelId="{501F8A1D-BAA9-413E-AD7A-058D69FE9F0B}" type="presParOf" srcId="{765688AF-B990-4731-8858-04704ACB230D}" destId="{479713DB-31A7-4B17-968C-A6CE78968D82}" srcOrd="6" destOrd="0" presId="urn:microsoft.com/office/officeart/2005/8/layout/vProcess5"/>
    <dgm:cxn modelId="{03FB4578-E79A-4B39-8362-E09C4236062F}" type="presParOf" srcId="{765688AF-B990-4731-8858-04704ACB230D}" destId="{BDE76BD1-358D-4B11-97DE-4DF82487DE01}" srcOrd="7" destOrd="0" presId="urn:microsoft.com/office/officeart/2005/8/layout/vProcess5"/>
    <dgm:cxn modelId="{B0A53446-A6EB-4B64-9E57-8DE0AFCA2488}" type="presParOf" srcId="{765688AF-B990-4731-8858-04704ACB230D}" destId="{A83929E8-468E-4F8A-865C-4357773A7D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2AE31-AE61-4C50-B24D-2CB210D267BB}">
      <dsp:nvSpPr>
        <dsp:cNvPr id="0" name=""/>
        <dsp:cNvSpPr/>
      </dsp:nvSpPr>
      <dsp:spPr>
        <a:xfrm>
          <a:off x="0" y="0"/>
          <a:ext cx="4481033" cy="109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baseline="0"/>
            <a:t>Creating an immersive and interactive user interface involves utilizing a combination of web development tools such as HTML, CSS, Bootstrap, JavaScript, jQuery, and AJAX</a:t>
          </a:r>
          <a:endParaRPr lang="en-US" sz="1000" kern="1200"/>
        </a:p>
      </dsp:txBody>
      <dsp:txXfrm>
        <a:off x="32082" y="32082"/>
        <a:ext cx="3299039" cy="1031211"/>
      </dsp:txXfrm>
    </dsp:sp>
    <dsp:sp modelId="{94BC9116-2D8B-422C-A814-404FAAD97256}">
      <dsp:nvSpPr>
        <dsp:cNvPr id="0" name=""/>
        <dsp:cNvSpPr/>
      </dsp:nvSpPr>
      <dsp:spPr>
        <a:xfrm>
          <a:off x="395385" y="1277937"/>
          <a:ext cx="4481033" cy="109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baseline="0"/>
            <a:t>For handling server-side operations and ensuring effective communication between the front-end and back-end components, the use of the Django backend framework is essential</a:t>
          </a:r>
          <a:endParaRPr lang="en-US" sz="1000" kern="1200"/>
        </a:p>
      </dsp:txBody>
      <dsp:txXfrm>
        <a:off x="427467" y="1310019"/>
        <a:ext cx="3309490" cy="1031211"/>
      </dsp:txXfrm>
    </dsp:sp>
    <dsp:sp modelId="{66F96DB9-515C-4802-AC41-1A86EB36CB1D}">
      <dsp:nvSpPr>
        <dsp:cNvPr id="0" name=""/>
        <dsp:cNvSpPr/>
      </dsp:nvSpPr>
      <dsp:spPr>
        <a:xfrm>
          <a:off x="790770" y="2555874"/>
          <a:ext cx="4481033" cy="1095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baseline="0"/>
            <a:t>During the development phase, the focus is on leveraging the secure and efficient features of SQLite for local development and testing</a:t>
          </a:r>
          <a:endParaRPr lang="en-US" sz="1000" kern="1200"/>
        </a:p>
      </dsp:txBody>
      <dsp:txXfrm>
        <a:off x="822852" y="2587956"/>
        <a:ext cx="3309490" cy="1031211"/>
      </dsp:txXfrm>
    </dsp:sp>
    <dsp:sp modelId="{D4795DA3-9D7D-4E91-A08C-B3853C5FE10D}">
      <dsp:nvSpPr>
        <dsp:cNvPr id="0" name=""/>
        <dsp:cNvSpPr/>
      </dsp:nvSpPr>
      <dsp:spPr>
        <a:xfrm>
          <a:off x="3769039" y="830659"/>
          <a:ext cx="711993" cy="7119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29237" y="830659"/>
        <a:ext cx="391597" cy="535775"/>
      </dsp:txXfrm>
    </dsp:sp>
    <dsp:sp modelId="{82877B23-25F2-477D-9265-C5C94EE8D0D3}">
      <dsp:nvSpPr>
        <dsp:cNvPr id="0" name=""/>
        <dsp:cNvSpPr/>
      </dsp:nvSpPr>
      <dsp:spPr>
        <a:xfrm>
          <a:off x="4164424" y="2101294"/>
          <a:ext cx="711993" cy="7119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24622" y="2101294"/>
        <a:ext cx="391597" cy="53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2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8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2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89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8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5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90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4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D2AE5-B5CC-A4B2-A6DD-5AB7FA8C9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" r="6" b="710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GustoGrove: Revolutionizing the Spice Shopping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9570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Introducing GustoGrove: Building a Comprehensive Spice Mart</a:t>
            </a:r>
          </a:p>
          <a:p>
            <a:pPr lvl="0"/>
            <a:r>
              <a:rPr lang="en-US" dirty="0"/>
              <a:t>A seamless fusion of flavor and convenience in the world of spices</a:t>
            </a:r>
          </a:p>
          <a:p>
            <a:pPr lvl="0"/>
            <a:r>
              <a:rPr lang="en-US" dirty="0"/>
              <a:t>Our mission: Providing a diverse range of high-quality spices through an immersive online platform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Flat lay top view of spices in glass containers on wooden table">
            <a:extLst>
              <a:ext uri="{FF2B5EF4-FFF2-40B4-BE49-F238E27FC236}">
                <a16:creationId xmlns:a16="http://schemas.microsoft.com/office/drawing/2014/main" id="{139336B4-A048-E74B-3EFB-19AEF3DED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3" r="23200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0634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1700"/>
              <a:t>Customer: Seamless browsing, personalized profiles, and comprehensive order history</a:t>
            </a:r>
          </a:p>
          <a:p>
            <a:pPr lvl="0">
              <a:lnSpc>
                <a:spcPct val="130000"/>
              </a:lnSpc>
            </a:pPr>
            <a:r>
              <a:rPr lang="en-US" sz="1700"/>
              <a:t>Seller: Quality management and product maintenance for premium spice offerings</a:t>
            </a:r>
          </a:p>
          <a:p>
            <a:pPr lvl="0">
              <a:lnSpc>
                <a:spcPct val="130000"/>
              </a:lnSpc>
            </a:pPr>
            <a:r>
              <a:rPr lang="en-US" sz="1700"/>
              <a:t>Admin: Administrative control and user role management for secure system operation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58700793-0EDD-B068-8DEF-75B49EE54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5" r="1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65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BBFE6A-9693-99F1-00AD-11ABA27B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4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Customer: Empowering spice enthusiasts with personalized shopping experiences</a:t>
            </a:r>
          </a:p>
          <a:p>
            <a:pPr lvl="0"/>
            <a:r>
              <a:rPr lang="en-US" dirty="0"/>
              <a:t>Seller: Ensuring top-notch quality and efficient management of product inventory</a:t>
            </a:r>
          </a:p>
          <a:p>
            <a:pPr lvl="0"/>
            <a:r>
              <a:rPr lang="en-US" dirty="0"/>
              <a:t>Admin: Facilitating secure system operations and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647346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20" name="Content Placeholder">
            <a:extLst>
              <a:ext uri="{FF2B5EF4-FFF2-40B4-BE49-F238E27FC236}">
                <a16:creationId xmlns:a16="http://schemas.microsoft.com/office/drawing/2014/main" id="{93473DF4-DDB7-3241-7312-C36FA41AB8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2519" y="2312988"/>
          <a:ext cx="5271804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C736B30-AA0B-9561-E0C0-960BF428A4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70" r="44251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2189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Blurred financial stock market data and graph">
            <a:extLst>
              <a:ext uri="{FF2B5EF4-FFF2-40B4-BE49-F238E27FC236}">
                <a16:creationId xmlns:a16="http://schemas.microsoft.com/office/drawing/2014/main" id="{E8C6353C-7F7F-7ED2-E9A1-60E2AA51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1" b="855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Future Scope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vert="horz" lIns="109728" tIns="109728" rIns="109728" bIns="91440" rtlCol="0">
            <a:normAutofit/>
          </a:bodyPr>
          <a:lstStyle/>
          <a:p>
            <a:pPr lvl="0"/>
            <a:endParaRPr lang="en-US" dirty="0">
              <a:ea typeface="Meiryo"/>
            </a:endParaRPr>
          </a:p>
          <a:p>
            <a:pPr lvl="0"/>
            <a:r>
              <a:rPr lang="en-US" dirty="0"/>
              <a:t>GustoGrove: Redefining the Art of Spice Shopping</a:t>
            </a:r>
          </a:p>
        </p:txBody>
      </p:sp>
    </p:spTree>
    <p:extLst>
      <p:ext uri="{BB962C8B-B14F-4D97-AF65-F5344CB8AC3E}">
        <p14:creationId xmlns:p14="http://schemas.microsoft.com/office/powerpoint/2010/main" val="3228731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D2AE5-B5CC-A4B2-A6DD-5AB7FA8C9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6" r="-1" b="362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0530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D3123"/>
      </a:dk2>
      <a:lt2>
        <a:srgbClr val="E7E2E8"/>
      </a:lt2>
      <a:accent1>
        <a:srgbClr val="5BB346"/>
      </a:accent1>
      <a:accent2>
        <a:srgbClr val="80AD39"/>
      </a:accent2>
      <a:accent3>
        <a:srgbClr val="A7A441"/>
      </a:accent3>
      <a:accent4>
        <a:srgbClr val="B17D3B"/>
      </a:accent4>
      <a:accent5>
        <a:srgbClr val="C35D4D"/>
      </a:accent5>
      <a:accent6>
        <a:srgbClr val="B13B5B"/>
      </a:accent6>
      <a:hlink>
        <a:srgbClr val="BF66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SketchLinesVTI</vt:lpstr>
      <vt:lpstr>GustoGrove: Revolutionizing the Spice Shopping Experience</vt:lpstr>
      <vt:lpstr>PowerPoint Presentation</vt:lpstr>
      <vt:lpstr>Users</vt:lpstr>
      <vt:lpstr>Functionalities</vt:lpstr>
      <vt:lpstr>Technologies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24</cp:revision>
  <dcterms:created xsi:type="dcterms:W3CDTF">2023-10-24T16:44:11Z</dcterms:created>
  <dcterms:modified xsi:type="dcterms:W3CDTF">2023-10-24T16:50:06Z</dcterms:modified>
</cp:coreProperties>
</file>