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ind"/>
      <p:regular r:id="rId15"/>
      <p:bold r:id="rId16"/>
    </p:embeddedFont>
    <p:embeddedFont>
      <p:font typeface="Alata"/>
      <p:regular r:id="rId17"/>
    </p:embeddedFont>
    <p:embeddedFont>
      <p:font typeface="Pompier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Hind-regular.fntdata"/><Relationship Id="rId14" Type="http://schemas.openxmlformats.org/officeDocument/2006/relationships/slide" Target="slides/slide10.xml"/><Relationship Id="rId17" Type="http://schemas.openxmlformats.org/officeDocument/2006/relationships/font" Target="fonts/Alata-regular.fntdata"/><Relationship Id="rId16" Type="http://schemas.openxmlformats.org/officeDocument/2006/relationships/font" Target="fonts/Hind-bold.fntdata"/><Relationship Id="rId18" Type="http://schemas.openxmlformats.org/officeDocument/2006/relationships/font" Target="fonts/Pompier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ad7e23c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ad7e23c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b4711585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b4711585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aef62aa4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aef62aa4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81a2a4ed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81a2a4ed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b47115854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b47115854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81a2a4ed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81a2a4ed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81a2a4e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81a2a4e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81a2a4e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81a2a4e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5b8c8866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5b8c8866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rect b="b" l="l" r="r" t="t"/>
            <a:pathLst>
              <a:path extrusionOk="0" h="90686" w="182796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rect b="b" l="l" r="r" t="t"/>
            <a:pathLst>
              <a:path extrusionOk="0" h="63107" w="138542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rect b="b" l="l" r="r" t="t"/>
            <a:pathLst>
              <a:path extrusionOk="0" h="41592" w="12522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rect b="b" l="l" r="r" t="t"/>
            <a:pathLst>
              <a:path extrusionOk="0" h="15569" w="15194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18" type="subTitle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7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5189763" y="2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17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5400000">
            <a:off x="-388504" y="388398"/>
            <a:ext cx="3905458" cy="3128449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5005889" y="1005385"/>
            <a:ext cx="3954231" cy="4321961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6"/>
          <p:cNvSpPr txBox="1"/>
          <p:nvPr>
            <p:ph idx="4" type="subTitle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71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7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rect b="b" l="l" r="r" t="t"/>
            <a:pathLst>
              <a:path extrusionOk="0" h="74438" w="109442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rect b="b" l="l" r="r" t="t"/>
            <a:pathLst>
              <a:path extrusionOk="0" h="129291" w="40519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rect b="b" l="l" r="r" t="t"/>
            <a:pathLst>
              <a:path extrusionOk="0" h="47002" w="76326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rect b="b" l="l" r="r" t="t"/>
            <a:pathLst>
              <a:path extrusionOk="0" h="74972" w="47587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/>
          <p:nvPr>
            <p:ph idx="6" type="subTitle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idx="8" type="subTitle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/>
          <p:nvPr>
            <p:ph idx="9" type="subTitle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idx="13" type="subTitle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8"/>
          <p:cNvSpPr txBox="1"/>
          <p:nvPr>
            <p:ph hasCustomPrompt="1"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hasCustomPrompt="1"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hasCustomPrompt="1"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/>
          <p:nvPr>
            <p:ph hasCustomPrompt="1"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hasCustomPrompt="1"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 2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2" type="title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5" type="title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7" type="subTitle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8" type="title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9" type="subTitle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9"/>
          <p:cNvSpPr txBox="1"/>
          <p:nvPr>
            <p:ph idx="13" type="subTitle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14" type="title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idx="15" type="subTitle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9"/>
          <p:cNvSpPr txBox="1"/>
          <p:nvPr>
            <p:ph idx="16" type="subTitle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hasCustomPrompt="1" idx="17" type="title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18" type="subTitle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rect b="b" l="l" r="r" t="t"/>
            <a:pathLst>
              <a:path extrusionOk="0" h="181560" w="194712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1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3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3"/>
          <p:cNvSpPr txBox="1"/>
          <p:nvPr>
            <p:ph idx="9" type="subTitle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3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3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rect b="b" l="l" r="r" t="t"/>
            <a:pathLst>
              <a:path extrusionOk="0" h="46134" w="72132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rect b="b" l="l" r="r" t="t"/>
            <a:pathLst>
              <a:path extrusionOk="0" h="73536" w="47603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4"/>
          <p:cNvSpPr txBox="1"/>
          <p:nvPr>
            <p:ph idx="2" type="subTitle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4"/>
          <p:cNvSpPr txBox="1"/>
          <p:nvPr>
            <p:ph idx="4" type="subTitle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4"/>
          <p:cNvSpPr txBox="1"/>
          <p:nvPr>
            <p:ph idx="6" type="subTitle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4"/>
          <p:cNvSpPr txBox="1"/>
          <p:nvPr>
            <p:ph idx="7" type="subTitle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4"/>
          <p:cNvSpPr txBox="1"/>
          <p:nvPr>
            <p:ph idx="8" type="subTitle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lumns">
  <p:cSld name="CUSTOM_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6"/>
          <p:cNvSpPr txBox="1"/>
          <p:nvPr>
            <p:ph idx="4" type="subTitle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6"/>
          <p:cNvSpPr txBox="1"/>
          <p:nvPr>
            <p:ph idx="5" type="subTitle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6"/>
          <p:cNvSpPr txBox="1"/>
          <p:nvPr>
            <p:ph idx="6" type="subTitle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6"/>
          <p:cNvSpPr txBox="1"/>
          <p:nvPr>
            <p:ph idx="7" type="subTitle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2">
  <p:cSld name="CUSTOM_10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rect b="b" l="l" r="r" t="t"/>
            <a:pathLst>
              <a:path extrusionOk="0" h="37595" w="77713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rect b="b" l="l" r="r" t="t"/>
            <a:pathLst>
              <a:path extrusionOk="0" h="37595" w="77695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2" type="subTitle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27"/>
          <p:cNvSpPr txBox="1"/>
          <p:nvPr>
            <p:ph idx="3" type="subTitle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27"/>
          <p:cNvSpPr txBox="1"/>
          <p:nvPr>
            <p:ph idx="4" type="subTitle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7"/>
          <p:cNvSpPr txBox="1"/>
          <p:nvPr>
            <p:ph idx="5" type="subTitle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idx="6" type="subTitle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7" type="subTitle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27"/>
          <p:cNvSpPr txBox="1"/>
          <p:nvPr>
            <p:ph idx="8" type="subTitle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7"/>
          <p:cNvSpPr txBox="1"/>
          <p:nvPr>
            <p:ph idx="9" type="subTitle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27"/>
          <p:cNvSpPr txBox="1"/>
          <p:nvPr>
            <p:ph idx="13" type="subTitle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7"/>
          <p:cNvSpPr txBox="1"/>
          <p:nvPr>
            <p:ph idx="14" type="subTitle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27"/>
          <p:cNvSpPr txBox="1"/>
          <p:nvPr>
            <p:ph idx="15" type="subTitle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8"/>
          <p:cNvSpPr txBox="1"/>
          <p:nvPr>
            <p:ph idx="2" type="subTitle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4" type="subTitle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28"/>
          <p:cNvSpPr txBox="1"/>
          <p:nvPr>
            <p:ph idx="5" type="subTitle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6" type="subTitle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28"/>
          <p:cNvSpPr txBox="1"/>
          <p:nvPr>
            <p:ph idx="7" type="subTitle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8" type="subTitle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rect b="b" l="l" r="r" t="t"/>
            <a:pathLst>
              <a:path extrusionOk="0" h="177460" w="305359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rect b="b" l="l" r="r" t="t"/>
            <a:pathLst>
              <a:path extrusionOk="0" h="72683" w="285517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30"/>
          <p:cNvSpPr txBox="1"/>
          <p:nvPr>
            <p:ph idx="2" type="subTitle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0"/>
          <p:cNvSpPr txBox="1"/>
          <p:nvPr>
            <p:ph idx="4" type="subTitle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0"/>
          <p:cNvSpPr txBox="1"/>
          <p:nvPr>
            <p:ph idx="6" type="subTitle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rect b="b" l="l" r="r" t="t"/>
            <a:pathLst>
              <a:path extrusionOk="0" h="92115" w="95457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31"/>
          <p:cNvSpPr/>
          <p:nvPr/>
        </p:nvSpPr>
        <p:spPr>
          <a:xfrm flipH="1" rot="-5400000">
            <a:off x="1002303" y="1182572"/>
            <a:ext cx="2669183" cy="5447538"/>
          </a:xfrm>
          <a:custGeom>
            <a:rect b="b" l="l" r="r" t="t"/>
            <a:pathLst>
              <a:path extrusionOk="0" h="170796" w="103718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rect b="b" l="l" r="r" t="t"/>
            <a:pathLst>
              <a:path extrusionOk="0" h="138702" w="156198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rect b="b" l="l" r="r" t="t"/>
              <a:pathLst>
                <a:path extrusionOk="0" h="42206" w="34537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rect b="b" l="l" r="r" t="t"/>
              <a:pathLst>
                <a:path extrusionOk="0" h="32114" w="35908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rect b="b" l="l" r="r" t="t"/>
              <a:pathLst>
                <a:path extrusionOk="0" h="97177" w="157128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rect b="b" l="l" r="r" t="t"/>
            <a:pathLst>
              <a:path extrusionOk="0" h="55356" w="100068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 flipH="1">
            <a:off x="2030634" y="1617801"/>
            <a:ext cx="832070" cy="838576"/>
          </a:xfrm>
          <a:custGeom>
            <a:rect b="b" l="l" r="r" t="t"/>
            <a:pathLst>
              <a:path extrusionOk="0" h="22556" w="22381">
                <a:moveTo>
                  <a:pt x="5631" y="0"/>
                </a:moveTo>
                <a:cubicBezTo>
                  <a:pt x="3745" y="0"/>
                  <a:pt x="2175" y="360"/>
                  <a:pt x="1484" y="677"/>
                </a:cubicBezTo>
                <a:cubicBezTo>
                  <a:pt x="548" y="1109"/>
                  <a:pt x="1" y="1973"/>
                  <a:pt x="173" y="2837"/>
                </a:cubicBezTo>
                <a:cubicBezTo>
                  <a:pt x="361" y="3687"/>
                  <a:pt x="1181" y="4292"/>
                  <a:pt x="1181" y="4292"/>
                </a:cubicBezTo>
                <a:cubicBezTo>
                  <a:pt x="1181" y="4292"/>
                  <a:pt x="1326" y="4349"/>
                  <a:pt x="1570" y="4479"/>
                </a:cubicBezTo>
                <a:cubicBezTo>
                  <a:pt x="2132" y="4781"/>
                  <a:pt x="2665" y="5170"/>
                  <a:pt x="3140" y="5631"/>
                </a:cubicBezTo>
                <a:cubicBezTo>
                  <a:pt x="3558" y="6034"/>
                  <a:pt x="3918" y="6524"/>
                  <a:pt x="4191" y="7057"/>
                </a:cubicBezTo>
                <a:cubicBezTo>
                  <a:pt x="4206" y="7085"/>
                  <a:pt x="4235" y="7129"/>
                  <a:pt x="4249" y="7157"/>
                </a:cubicBezTo>
                <a:cubicBezTo>
                  <a:pt x="5185" y="9145"/>
                  <a:pt x="4451" y="10931"/>
                  <a:pt x="4652" y="15064"/>
                </a:cubicBezTo>
                <a:cubicBezTo>
                  <a:pt x="4782" y="17829"/>
                  <a:pt x="6337" y="20378"/>
                  <a:pt x="9318" y="21674"/>
                </a:cubicBezTo>
                <a:cubicBezTo>
                  <a:pt x="10613" y="22232"/>
                  <a:pt x="12175" y="22556"/>
                  <a:pt x="14007" y="22556"/>
                </a:cubicBezTo>
                <a:cubicBezTo>
                  <a:pt x="14254" y="22556"/>
                  <a:pt x="14505" y="22550"/>
                  <a:pt x="14762" y="22538"/>
                </a:cubicBezTo>
                <a:cubicBezTo>
                  <a:pt x="17008" y="22437"/>
                  <a:pt x="20335" y="20176"/>
                  <a:pt x="21358" y="18779"/>
                </a:cubicBezTo>
                <a:cubicBezTo>
                  <a:pt x="22380" y="17382"/>
                  <a:pt x="21012" y="14516"/>
                  <a:pt x="21012" y="14473"/>
                </a:cubicBezTo>
                <a:lnTo>
                  <a:pt x="21012" y="14473"/>
                </a:lnTo>
                <a:cubicBezTo>
                  <a:pt x="21286" y="14776"/>
                  <a:pt x="21588" y="15078"/>
                  <a:pt x="21905" y="15366"/>
                </a:cubicBezTo>
                <a:cubicBezTo>
                  <a:pt x="21790" y="14344"/>
                  <a:pt x="21430" y="12414"/>
                  <a:pt x="18895" y="10743"/>
                </a:cubicBezTo>
                <a:cubicBezTo>
                  <a:pt x="16375" y="9058"/>
                  <a:pt x="13984" y="7229"/>
                  <a:pt x="13984" y="7229"/>
                </a:cubicBezTo>
                <a:cubicBezTo>
                  <a:pt x="12645" y="6077"/>
                  <a:pt x="12011" y="4724"/>
                  <a:pt x="11666" y="4018"/>
                </a:cubicBezTo>
                <a:cubicBezTo>
                  <a:pt x="11334" y="3312"/>
                  <a:pt x="10326" y="533"/>
                  <a:pt x="7619" y="144"/>
                </a:cubicBezTo>
                <a:cubicBezTo>
                  <a:pt x="6956" y="43"/>
                  <a:pt x="6294" y="0"/>
                  <a:pt x="5631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 flipH="1">
            <a:off x="2146814" y="1683084"/>
            <a:ext cx="667150" cy="738085"/>
          </a:xfrm>
          <a:custGeom>
            <a:rect b="b" l="l" r="r" t="t"/>
            <a:pathLst>
              <a:path extrusionOk="0" h="19853" w="17945">
                <a:moveTo>
                  <a:pt x="245" y="1"/>
                </a:moveTo>
                <a:lnTo>
                  <a:pt x="245" y="1"/>
                </a:lnTo>
                <a:cubicBezTo>
                  <a:pt x="0" y="1110"/>
                  <a:pt x="43" y="2017"/>
                  <a:pt x="259" y="2723"/>
                </a:cubicBezTo>
                <a:cubicBezTo>
                  <a:pt x="821" y="3025"/>
                  <a:pt x="1354" y="3414"/>
                  <a:pt x="1829" y="3875"/>
                </a:cubicBezTo>
                <a:cubicBezTo>
                  <a:pt x="1843" y="3889"/>
                  <a:pt x="1872" y="3918"/>
                  <a:pt x="1901" y="3947"/>
                </a:cubicBezTo>
                <a:cubicBezTo>
                  <a:pt x="1915" y="3947"/>
                  <a:pt x="1915" y="3961"/>
                  <a:pt x="1930" y="3976"/>
                </a:cubicBezTo>
                <a:cubicBezTo>
                  <a:pt x="1944" y="3990"/>
                  <a:pt x="1959" y="4005"/>
                  <a:pt x="1973" y="4019"/>
                </a:cubicBezTo>
                <a:cubicBezTo>
                  <a:pt x="1987" y="4033"/>
                  <a:pt x="2002" y="4048"/>
                  <a:pt x="2002" y="4062"/>
                </a:cubicBezTo>
                <a:cubicBezTo>
                  <a:pt x="2016" y="4077"/>
                  <a:pt x="2031" y="4091"/>
                  <a:pt x="2045" y="4105"/>
                </a:cubicBezTo>
                <a:lnTo>
                  <a:pt x="2088" y="4134"/>
                </a:lnTo>
                <a:cubicBezTo>
                  <a:pt x="2103" y="4149"/>
                  <a:pt x="2117" y="4163"/>
                  <a:pt x="2117" y="4177"/>
                </a:cubicBezTo>
                <a:cubicBezTo>
                  <a:pt x="2131" y="4192"/>
                  <a:pt x="2146" y="4206"/>
                  <a:pt x="2160" y="4221"/>
                </a:cubicBezTo>
                <a:cubicBezTo>
                  <a:pt x="2175" y="4235"/>
                  <a:pt x="2189" y="4249"/>
                  <a:pt x="2203" y="4264"/>
                </a:cubicBezTo>
                <a:cubicBezTo>
                  <a:pt x="2203" y="4278"/>
                  <a:pt x="2218" y="4293"/>
                  <a:pt x="2232" y="4307"/>
                </a:cubicBezTo>
                <a:cubicBezTo>
                  <a:pt x="2247" y="4321"/>
                  <a:pt x="2261" y="4336"/>
                  <a:pt x="2275" y="4350"/>
                </a:cubicBezTo>
                <a:lnTo>
                  <a:pt x="2304" y="4393"/>
                </a:lnTo>
                <a:lnTo>
                  <a:pt x="2333" y="4437"/>
                </a:lnTo>
                <a:cubicBezTo>
                  <a:pt x="2348" y="4451"/>
                  <a:pt x="2362" y="4480"/>
                  <a:pt x="2376" y="4494"/>
                </a:cubicBezTo>
                <a:cubicBezTo>
                  <a:pt x="2391" y="4509"/>
                  <a:pt x="2405" y="4523"/>
                  <a:pt x="2405" y="4537"/>
                </a:cubicBezTo>
                <a:cubicBezTo>
                  <a:pt x="2420" y="4552"/>
                  <a:pt x="2434" y="4566"/>
                  <a:pt x="2448" y="4581"/>
                </a:cubicBezTo>
                <a:cubicBezTo>
                  <a:pt x="2463" y="4595"/>
                  <a:pt x="2463" y="4609"/>
                  <a:pt x="2477" y="4624"/>
                </a:cubicBezTo>
                <a:cubicBezTo>
                  <a:pt x="2492" y="4638"/>
                  <a:pt x="2506" y="4653"/>
                  <a:pt x="2520" y="4681"/>
                </a:cubicBezTo>
                <a:cubicBezTo>
                  <a:pt x="2520" y="4696"/>
                  <a:pt x="2535" y="4710"/>
                  <a:pt x="2549" y="4725"/>
                </a:cubicBezTo>
                <a:lnTo>
                  <a:pt x="2578" y="4768"/>
                </a:lnTo>
                <a:lnTo>
                  <a:pt x="2607" y="4825"/>
                </a:lnTo>
                <a:cubicBezTo>
                  <a:pt x="2621" y="4840"/>
                  <a:pt x="2636" y="4854"/>
                  <a:pt x="2650" y="4869"/>
                </a:cubicBezTo>
                <a:cubicBezTo>
                  <a:pt x="2650" y="4883"/>
                  <a:pt x="2664" y="4897"/>
                  <a:pt x="2679" y="4926"/>
                </a:cubicBezTo>
                <a:cubicBezTo>
                  <a:pt x="2679" y="4941"/>
                  <a:pt x="2693" y="4955"/>
                  <a:pt x="2708" y="4969"/>
                </a:cubicBezTo>
                <a:cubicBezTo>
                  <a:pt x="2722" y="4998"/>
                  <a:pt x="2722" y="5013"/>
                  <a:pt x="2736" y="5027"/>
                </a:cubicBezTo>
                <a:lnTo>
                  <a:pt x="2765" y="5070"/>
                </a:lnTo>
                <a:cubicBezTo>
                  <a:pt x="2780" y="5099"/>
                  <a:pt x="2794" y="5113"/>
                  <a:pt x="2794" y="5128"/>
                </a:cubicBezTo>
                <a:cubicBezTo>
                  <a:pt x="2808" y="5157"/>
                  <a:pt x="2823" y="5171"/>
                  <a:pt x="2823" y="5185"/>
                </a:cubicBezTo>
                <a:cubicBezTo>
                  <a:pt x="2837" y="5200"/>
                  <a:pt x="2852" y="5229"/>
                  <a:pt x="2866" y="5243"/>
                </a:cubicBezTo>
                <a:cubicBezTo>
                  <a:pt x="2866" y="5257"/>
                  <a:pt x="2880" y="5272"/>
                  <a:pt x="2880" y="5286"/>
                </a:cubicBezTo>
                <a:cubicBezTo>
                  <a:pt x="2895" y="5329"/>
                  <a:pt x="2924" y="5358"/>
                  <a:pt x="2938" y="5401"/>
                </a:cubicBezTo>
                <a:cubicBezTo>
                  <a:pt x="3874" y="7389"/>
                  <a:pt x="3140" y="9175"/>
                  <a:pt x="3341" y="13308"/>
                </a:cubicBezTo>
                <a:cubicBezTo>
                  <a:pt x="3428" y="15655"/>
                  <a:pt x="4637" y="17815"/>
                  <a:pt x="6581" y="19126"/>
                </a:cubicBezTo>
                <a:cubicBezTo>
                  <a:pt x="7273" y="19595"/>
                  <a:pt x="8082" y="19853"/>
                  <a:pt x="8907" y="19853"/>
                </a:cubicBezTo>
                <a:cubicBezTo>
                  <a:pt x="9044" y="19853"/>
                  <a:pt x="9181" y="19846"/>
                  <a:pt x="9318" y="19832"/>
                </a:cubicBezTo>
                <a:lnTo>
                  <a:pt x="9332" y="19832"/>
                </a:lnTo>
                <a:cubicBezTo>
                  <a:pt x="10729" y="19702"/>
                  <a:pt x="12112" y="19443"/>
                  <a:pt x="13393" y="18881"/>
                </a:cubicBezTo>
                <a:cubicBezTo>
                  <a:pt x="14675" y="18334"/>
                  <a:pt x="15841" y="17455"/>
                  <a:pt x="16576" y="16274"/>
                </a:cubicBezTo>
                <a:cubicBezTo>
                  <a:pt x="17310" y="15079"/>
                  <a:pt x="17670" y="13553"/>
                  <a:pt x="17210" y="12242"/>
                </a:cubicBezTo>
                <a:lnTo>
                  <a:pt x="17210" y="12242"/>
                </a:lnTo>
                <a:cubicBezTo>
                  <a:pt x="17397" y="12516"/>
                  <a:pt x="17670" y="12688"/>
                  <a:pt x="17944" y="12890"/>
                </a:cubicBezTo>
                <a:cubicBezTo>
                  <a:pt x="17886" y="12588"/>
                  <a:pt x="17786" y="12300"/>
                  <a:pt x="17670" y="12012"/>
                </a:cubicBezTo>
                <a:cubicBezTo>
                  <a:pt x="17253" y="11061"/>
                  <a:pt x="16490" y="10096"/>
                  <a:pt x="15568" y="9621"/>
                </a:cubicBezTo>
                <a:cubicBezTo>
                  <a:pt x="14689" y="9160"/>
                  <a:pt x="13941" y="8570"/>
                  <a:pt x="12990" y="8210"/>
                </a:cubicBezTo>
                <a:cubicBezTo>
                  <a:pt x="11175" y="7518"/>
                  <a:pt x="9044" y="7187"/>
                  <a:pt x="7618" y="5747"/>
                </a:cubicBezTo>
                <a:cubicBezTo>
                  <a:pt x="6697" y="4811"/>
                  <a:pt x="6207" y="3544"/>
                  <a:pt x="5300" y="2608"/>
                </a:cubicBezTo>
                <a:cubicBezTo>
                  <a:pt x="4234" y="1499"/>
                  <a:pt x="2938" y="1412"/>
                  <a:pt x="1570" y="995"/>
                </a:cubicBezTo>
                <a:cubicBezTo>
                  <a:pt x="1239" y="894"/>
                  <a:pt x="130" y="563"/>
                  <a:pt x="245" y="1"/>
                </a:cubicBezTo>
                <a:close/>
              </a:path>
            </a:pathLst>
          </a:custGeom>
          <a:solidFill>
            <a:srgbClr val="0B1F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 flipH="1">
            <a:off x="2714365" y="4761679"/>
            <a:ext cx="530597" cy="205629"/>
          </a:xfrm>
          <a:custGeom>
            <a:rect b="b" l="l" r="r" t="t"/>
            <a:pathLst>
              <a:path extrusionOk="0" h="5531" w="14272">
                <a:moveTo>
                  <a:pt x="8540" y="0"/>
                </a:moveTo>
                <a:cubicBezTo>
                  <a:pt x="8540" y="0"/>
                  <a:pt x="8655" y="1397"/>
                  <a:pt x="5919" y="2564"/>
                </a:cubicBezTo>
                <a:cubicBezTo>
                  <a:pt x="4997" y="2938"/>
                  <a:pt x="4047" y="3226"/>
                  <a:pt x="3068" y="3413"/>
                </a:cubicBezTo>
                <a:cubicBezTo>
                  <a:pt x="763" y="3889"/>
                  <a:pt x="0" y="5530"/>
                  <a:pt x="0" y="5530"/>
                </a:cubicBezTo>
                <a:lnTo>
                  <a:pt x="14243" y="5530"/>
                </a:lnTo>
                <a:lnTo>
                  <a:pt x="14257" y="3039"/>
                </a:lnTo>
                <a:lnTo>
                  <a:pt x="14272" y="418"/>
                </a:lnTo>
                <a:lnTo>
                  <a:pt x="8540" y="0"/>
                </a:ln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 flipH="1">
            <a:off x="2712767" y="4856444"/>
            <a:ext cx="529519" cy="113540"/>
          </a:xfrm>
          <a:custGeom>
            <a:rect b="b" l="l" r="r" t="t"/>
            <a:pathLst>
              <a:path extrusionOk="0" h="3054" w="14243">
                <a:moveTo>
                  <a:pt x="5847" y="0"/>
                </a:moveTo>
                <a:cubicBezTo>
                  <a:pt x="4925" y="389"/>
                  <a:pt x="3975" y="677"/>
                  <a:pt x="2996" y="864"/>
                </a:cubicBezTo>
                <a:cubicBezTo>
                  <a:pt x="691" y="1340"/>
                  <a:pt x="0" y="3053"/>
                  <a:pt x="0" y="3053"/>
                </a:cubicBezTo>
                <a:lnTo>
                  <a:pt x="14243" y="3053"/>
                </a:lnTo>
                <a:lnTo>
                  <a:pt x="14185" y="490"/>
                </a:lnTo>
                <a:cubicBezTo>
                  <a:pt x="12889" y="850"/>
                  <a:pt x="10916" y="1685"/>
                  <a:pt x="7532" y="1959"/>
                </a:cubicBezTo>
                <a:cubicBezTo>
                  <a:pt x="7172" y="1268"/>
                  <a:pt x="6495" y="576"/>
                  <a:pt x="5847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 flipH="1">
            <a:off x="2606737" y="2912396"/>
            <a:ext cx="420329" cy="1923192"/>
          </a:xfrm>
          <a:custGeom>
            <a:rect b="b" l="l" r="r" t="t"/>
            <a:pathLst>
              <a:path extrusionOk="0" h="51730" w="11306">
                <a:moveTo>
                  <a:pt x="4666" y="0"/>
                </a:moveTo>
                <a:cubicBezTo>
                  <a:pt x="2852" y="0"/>
                  <a:pt x="1167" y="764"/>
                  <a:pt x="620" y="2578"/>
                </a:cubicBezTo>
                <a:cubicBezTo>
                  <a:pt x="404" y="3284"/>
                  <a:pt x="288" y="4983"/>
                  <a:pt x="231" y="7345"/>
                </a:cubicBezTo>
                <a:cubicBezTo>
                  <a:pt x="216" y="7719"/>
                  <a:pt x="202" y="8108"/>
                  <a:pt x="202" y="8511"/>
                </a:cubicBezTo>
                <a:cubicBezTo>
                  <a:pt x="0" y="21516"/>
                  <a:pt x="1426" y="50102"/>
                  <a:pt x="1426" y="50102"/>
                </a:cubicBezTo>
                <a:lnTo>
                  <a:pt x="9001" y="51730"/>
                </a:lnTo>
                <a:cubicBezTo>
                  <a:pt x="9001" y="51730"/>
                  <a:pt x="10643" y="16029"/>
                  <a:pt x="11032" y="8511"/>
                </a:cubicBezTo>
                <a:cubicBezTo>
                  <a:pt x="11061" y="7964"/>
                  <a:pt x="11089" y="7561"/>
                  <a:pt x="11104" y="7345"/>
                </a:cubicBezTo>
                <a:cubicBezTo>
                  <a:pt x="11104" y="7331"/>
                  <a:pt x="11104" y="7316"/>
                  <a:pt x="11104" y="7302"/>
                </a:cubicBezTo>
                <a:cubicBezTo>
                  <a:pt x="11305" y="4349"/>
                  <a:pt x="10528" y="3313"/>
                  <a:pt x="9606" y="2132"/>
                </a:cubicBezTo>
                <a:cubicBezTo>
                  <a:pt x="8584" y="821"/>
                  <a:pt x="6553" y="0"/>
                  <a:pt x="4666" y="0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 flipH="1">
            <a:off x="2606737" y="2912359"/>
            <a:ext cx="411778" cy="272585"/>
          </a:xfrm>
          <a:custGeom>
            <a:rect b="b" l="l" r="r" t="t"/>
            <a:pathLst>
              <a:path extrusionOk="0" h="7332" w="11076">
                <a:moveTo>
                  <a:pt x="4441" y="0"/>
                </a:moveTo>
                <a:cubicBezTo>
                  <a:pt x="2623" y="0"/>
                  <a:pt x="934" y="762"/>
                  <a:pt x="390" y="2579"/>
                </a:cubicBezTo>
                <a:cubicBezTo>
                  <a:pt x="174" y="3285"/>
                  <a:pt x="58" y="4984"/>
                  <a:pt x="1" y="7332"/>
                </a:cubicBezTo>
                <a:lnTo>
                  <a:pt x="10874" y="7332"/>
                </a:lnTo>
                <a:cubicBezTo>
                  <a:pt x="10874" y="7332"/>
                  <a:pt x="10874" y="7317"/>
                  <a:pt x="10874" y="7303"/>
                </a:cubicBezTo>
                <a:cubicBezTo>
                  <a:pt x="11075" y="4350"/>
                  <a:pt x="10298" y="3314"/>
                  <a:pt x="9376" y="2133"/>
                </a:cubicBezTo>
                <a:cubicBezTo>
                  <a:pt x="8350" y="820"/>
                  <a:pt x="6326" y="0"/>
                  <a:pt x="4441" y="0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 flipH="1">
            <a:off x="2354562" y="4761679"/>
            <a:ext cx="529556" cy="205629"/>
          </a:xfrm>
          <a:custGeom>
            <a:rect b="b" l="l" r="r" t="t"/>
            <a:pathLst>
              <a:path extrusionOk="0" h="5531" w="14244">
                <a:moveTo>
                  <a:pt x="8411" y="0"/>
                </a:moveTo>
                <a:lnTo>
                  <a:pt x="8411" y="0"/>
                </a:lnTo>
                <a:cubicBezTo>
                  <a:pt x="8411" y="0"/>
                  <a:pt x="8569" y="1397"/>
                  <a:pt x="5862" y="2564"/>
                </a:cubicBezTo>
                <a:cubicBezTo>
                  <a:pt x="4940" y="2938"/>
                  <a:pt x="3990" y="3226"/>
                  <a:pt x="3025" y="3413"/>
                </a:cubicBezTo>
                <a:cubicBezTo>
                  <a:pt x="721" y="3889"/>
                  <a:pt x="1" y="5530"/>
                  <a:pt x="1" y="5530"/>
                </a:cubicBezTo>
                <a:lnTo>
                  <a:pt x="14243" y="5530"/>
                </a:lnTo>
                <a:lnTo>
                  <a:pt x="14200" y="3039"/>
                </a:lnTo>
                <a:lnTo>
                  <a:pt x="14171" y="418"/>
                </a:lnTo>
                <a:lnTo>
                  <a:pt x="8411" y="0"/>
                </a:ln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/>
          <p:nvPr/>
        </p:nvSpPr>
        <p:spPr>
          <a:xfrm flipH="1">
            <a:off x="2354562" y="4856444"/>
            <a:ext cx="529556" cy="110863"/>
          </a:xfrm>
          <a:custGeom>
            <a:rect b="b" l="l" r="r" t="t"/>
            <a:pathLst>
              <a:path extrusionOk="0" h="2982" w="14244">
                <a:moveTo>
                  <a:pt x="5862" y="0"/>
                </a:moveTo>
                <a:cubicBezTo>
                  <a:pt x="4940" y="389"/>
                  <a:pt x="3990" y="677"/>
                  <a:pt x="3025" y="864"/>
                </a:cubicBezTo>
                <a:cubicBezTo>
                  <a:pt x="721" y="1340"/>
                  <a:pt x="1" y="2981"/>
                  <a:pt x="1" y="2981"/>
                </a:cubicBezTo>
                <a:lnTo>
                  <a:pt x="14243" y="2981"/>
                </a:lnTo>
                <a:lnTo>
                  <a:pt x="14200" y="490"/>
                </a:lnTo>
                <a:cubicBezTo>
                  <a:pt x="12918" y="850"/>
                  <a:pt x="10960" y="1685"/>
                  <a:pt x="7590" y="1959"/>
                </a:cubicBezTo>
                <a:cubicBezTo>
                  <a:pt x="7201" y="1268"/>
                  <a:pt x="6510" y="576"/>
                  <a:pt x="5862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/>
          <p:nvPr/>
        </p:nvSpPr>
        <p:spPr>
          <a:xfrm flipH="1">
            <a:off x="2288720" y="2912396"/>
            <a:ext cx="409622" cy="1923192"/>
          </a:xfrm>
          <a:custGeom>
            <a:rect b="b" l="l" r="r" t="t"/>
            <a:pathLst>
              <a:path extrusionOk="0" h="51730" w="11018">
                <a:moveTo>
                  <a:pt x="4292" y="0"/>
                </a:moveTo>
                <a:cubicBezTo>
                  <a:pt x="2478" y="0"/>
                  <a:pt x="793" y="764"/>
                  <a:pt x="289" y="2578"/>
                </a:cubicBezTo>
                <a:cubicBezTo>
                  <a:pt x="102" y="3284"/>
                  <a:pt x="15" y="4983"/>
                  <a:pt x="1" y="7345"/>
                </a:cubicBezTo>
                <a:cubicBezTo>
                  <a:pt x="1" y="7719"/>
                  <a:pt x="1" y="8108"/>
                  <a:pt x="15" y="8511"/>
                </a:cubicBezTo>
                <a:cubicBezTo>
                  <a:pt x="116" y="21516"/>
                  <a:pt x="2175" y="50102"/>
                  <a:pt x="2175" y="50102"/>
                </a:cubicBezTo>
                <a:lnTo>
                  <a:pt x="9794" y="51730"/>
                </a:lnTo>
                <a:cubicBezTo>
                  <a:pt x="9794" y="51730"/>
                  <a:pt x="10615" y="16029"/>
                  <a:pt x="10845" y="8511"/>
                </a:cubicBezTo>
                <a:cubicBezTo>
                  <a:pt x="10859" y="7964"/>
                  <a:pt x="10874" y="7561"/>
                  <a:pt x="10888" y="7345"/>
                </a:cubicBezTo>
                <a:cubicBezTo>
                  <a:pt x="10888" y="7331"/>
                  <a:pt x="10888" y="7316"/>
                  <a:pt x="10888" y="7302"/>
                </a:cubicBezTo>
                <a:cubicBezTo>
                  <a:pt x="11018" y="4349"/>
                  <a:pt x="10226" y="3313"/>
                  <a:pt x="9275" y="2132"/>
                </a:cubicBezTo>
                <a:cubicBezTo>
                  <a:pt x="8209" y="821"/>
                  <a:pt x="6179" y="0"/>
                  <a:pt x="4292" y="0"/>
                </a:cubicBezTo>
                <a:close/>
              </a:path>
            </a:pathLst>
          </a:custGeom>
          <a:solidFill>
            <a:srgbClr val="62C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 flipH="1">
            <a:off x="2288720" y="2912359"/>
            <a:ext cx="409622" cy="272585"/>
          </a:xfrm>
          <a:custGeom>
            <a:rect b="b" l="l" r="r" t="t"/>
            <a:pathLst>
              <a:path extrusionOk="0" h="7332" w="11018">
                <a:moveTo>
                  <a:pt x="4291" y="0"/>
                </a:moveTo>
                <a:cubicBezTo>
                  <a:pt x="2473" y="0"/>
                  <a:pt x="798" y="762"/>
                  <a:pt x="289" y="2579"/>
                </a:cubicBezTo>
                <a:cubicBezTo>
                  <a:pt x="102" y="3285"/>
                  <a:pt x="15" y="4984"/>
                  <a:pt x="1" y="7332"/>
                </a:cubicBezTo>
                <a:lnTo>
                  <a:pt x="10888" y="7332"/>
                </a:lnTo>
                <a:cubicBezTo>
                  <a:pt x="10888" y="7332"/>
                  <a:pt x="10888" y="7317"/>
                  <a:pt x="10888" y="7303"/>
                </a:cubicBezTo>
                <a:cubicBezTo>
                  <a:pt x="11018" y="4350"/>
                  <a:pt x="10226" y="3314"/>
                  <a:pt x="9275" y="2133"/>
                </a:cubicBezTo>
                <a:cubicBezTo>
                  <a:pt x="8219" y="820"/>
                  <a:pt x="6178" y="0"/>
                  <a:pt x="4291" y="0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 flipH="1">
            <a:off x="2953677" y="2144085"/>
            <a:ext cx="599710" cy="525207"/>
          </a:xfrm>
          <a:custGeom>
            <a:rect b="b" l="l" r="r" t="t"/>
            <a:pathLst>
              <a:path extrusionOk="0" h="14127" w="16131">
                <a:moveTo>
                  <a:pt x="1585" y="0"/>
                </a:moveTo>
                <a:lnTo>
                  <a:pt x="1" y="1829"/>
                </a:lnTo>
                <a:cubicBezTo>
                  <a:pt x="1" y="1829"/>
                  <a:pt x="5848" y="13451"/>
                  <a:pt x="8656" y="14099"/>
                </a:cubicBezTo>
                <a:cubicBezTo>
                  <a:pt x="8736" y="14118"/>
                  <a:pt x="8819" y="14127"/>
                  <a:pt x="8907" y="14127"/>
                </a:cubicBezTo>
                <a:cubicBezTo>
                  <a:pt x="11211" y="14127"/>
                  <a:pt x="16130" y="7964"/>
                  <a:pt x="16130" y="7964"/>
                </a:cubicBezTo>
                <a:lnTo>
                  <a:pt x="12184" y="4695"/>
                </a:lnTo>
                <a:lnTo>
                  <a:pt x="9319" y="7129"/>
                </a:lnTo>
                <a:lnTo>
                  <a:pt x="1585" y="0"/>
                </a:ln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/>
          <p:nvPr/>
        </p:nvSpPr>
        <p:spPr>
          <a:xfrm flipH="1">
            <a:off x="3492825" y="2115161"/>
            <a:ext cx="240985" cy="118373"/>
          </a:xfrm>
          <a:custGeom>
            <a:rect b="b" l="l" r="r" t="t"/>
            <a:pathLst>
              <a:path extrusionOk="0" h="3184" w="6482">
                <a:moveTo>
                  <a:pt x="418" y="1"/>
                </a:moveTo>
                <a:cubicBezTo>
                  <a:pt x="73" y="87"/>
                  <a:pt x="1" y="548"/>
                  <a:pt x="303" y="735"/>
                </a:cubicBezTo>
                <a:cubicBezTo>
                  <a:pt x="505" y="822"/>
                  <a:pt x="3011" y="980"/>
                  <a:pt x="3011" y="980"/>
                </a:cubicBezTo>
                <a:lnTo>
                  <a:pt x="3011" y="3155"/>
                </a:lnTo>
                <a:lnTo>
                  <a:pt x="5012" y="3183"/>
                </a:lnTo>
                <a:cubicBezTo>
                  <a:pt x="5019" y="3184"/>
                  <a:pt x="5025" y="3184"/>
                  <a:pt x="5032" y="3184"/>
                </a:cubicBezTo>
                <a:cubicBezTo>
                  <a:pt x="5423" y="3184"/>
                  <a:pt x="6067" y="2758"/>
                  <a:pt x="6251" y="2305"/>
                </a:cubicBezTo>
                <a:cubicBezTo>
                  <a:pt x="6452" y="1743"/>
                  <a:pt x="6481" y="1138"/>
                  <a:pt x="6352" y="562"/>
                </a:cubicBezTo>
                <a:cubicBezTo>
                  <a:pt x="6265" y="231"/>
                  <a:pt x="5977" y="1"/>
                  <a:pt x="5646" y="1"/>
                </a:cubicBez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 flipH="1">
            <a:off x="3491226" y="2073411"/>
            <a:ext cx="127482" cy="89003"/>
          </a:xfrm>
          <a:custGeom>
            <a:rect b="b" l="l" r="r" t="t"/>
            <a:pathLst>
              <a:path extrusionOk="0" h="2394" w="3429">
                <a:moveTo>
                  <a:pt x="318" y="0"/>
                </a:moveTo>
                <a:cubicBezTo>
                  <a:pt x="275" y="0"/>
                  <a:pt x="231" y="0"/>
                  <a:pt x="188" y="15"/>
                </a:cubicBezTo>
                <a:cubicBezTo>
                  <a:pt x="1" y="87"/>
                  <a:pt x="188" y="605"/>
                  <a:pt x="390" y="764"/>
                </a:cubicBezTo>
                <a:cubicBezTo>
                  <a:pt x="548" y="893"/>
                  <a:pt x="793" y="1138"/>
                  <a:pt x="1110" y="1196"/>
                </a:cubicBezTo>
                <a:cubicBezTo>
                  <a:pt x="1192" y="1206"/>
                  <a:pt x="1275" y="1211"/>
                  <a:pt x="1359" y="1211"/>
                </a:cubicBezTo>
                <a:cubicBezTo>
                  <a:pt x="1512" y="1211"/>
                  <a:pt x="1667" y="1195"/>
                  <a:pt x="1816" y="1167"/>
                </a:cubicBezTo>
                <a:cubicBezTo>
                  <a:pt x="1816" y="1167"/>
                  <a:pt x="1902" y="1973"/>
                  <a:pt x="2075" y="2218"/>
                </a:cubicBezTo>
                <a:cubicBezTo>
                  <a:pt x="2161" y="2362"/>
                  <a:pt x="2377" y="2377"/>
                  <a:pt x="2737" y="2391"/>
                </a:cubicBezTo>
                <a:cubicBezTo>
                  <a:pt x="2755" y="2393"/>
                  <a:pt x="2773" y="2394"/>
                  <a:pt x="2791" y="2394"/>
                </a:cubicBezTo>
                <a:cubicBezTo>
                  <a:pt x="3072" y="2394"/>
                  <a:pt x="3315" y="2186"/>
                  <a:pt x="3342" y="1901"/>
                </a:cubicBezTo>
                <a:cubicBezTo>
                  <a:pt x="3428" y="1282"/>
                  <a:pt x="3184" y="533"/>
                  <a:pt x="2708" y="173"/>
                </a:cubicBezTo>
                <a:cubicBezTo>
                  <a:pt x="2661" y="141"/>
                  <a:pt x="2579" y="128"/>
                  <a:pt x="2476" y="128"/>
                </a:cubicBezTo>
                <a:cubicBezTo>
                  <a:pt x="2172" y="128"/>
                  <a:pt x="1685" y="238"/>
                  <a:pt x="1384" y="260"/>
                </a:cubicBezTo>
                <a:cubicBezTo>
                  <a:pt x="836" y="116"/>
                  <a:pt x="519" y="0"/>
                  <a:pt x="318" y="0"/>
                </a:cubicBez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 flipH="1">
            <a:off x="3568853" y="2148175"/>
            <a:ext cx="75545" cy="90341"/>
          </a:xfrm>
          <a:custGeom>
            <a:rect b="b" l="l" r="r" t="t"/>
            <a:pathLst>
              <a:path extrusionOk="0" h="2430" w="2032">
                <a:moveTo>
                  <a:pt x="672" y="0"/>
                </a:moveTo>
                <a:cubicBezTo>
                  <a:pt x="555" y="0"/>
                  <a:pt x="437" y="2"/>
                  <a:pt x="318" y="6"/>
                </a:cubicBezTo>
                <a:cubicBezTo>
                  <a:pt x="159" y="6"/>
                  <a:pt x="30" y="135"/>
                  <a:pt x="30" y="294"/>
                </a:cubicBezTo>
                <a:lnTo>
                  <a:pt x="15" y="625"/>
                </a:lnTo>
                <a:lnTo>
                  <a:pt x="15" y="884"/>
                </a:lnTo>
                <a:lnTo>
                  <a:pt x="1" y="1662"/>
                </a:lnTo>
                <a:lnTo>
                  <a:pt x="1" y="1935"/>
                </a:lnTo>
                <a:lnTo>
                  <a:pt x="1" y="2022"/>
                </a:lnTo>
                <a:cubicBezTo>
                  <a:pt x="1" y="2238"/>
                  <a:pt x="130" y="2425"/>
                  <a:pt x="274" y="2425"/>
                </a:cubicBezTo>
                <a:cubicBezTo>
                  <a:pt x="334" y="2428"/>
                  <a:pt x="399" y="2430"/>
                  <a:pt x="466" y="2430"/>
                </a:cubicBezTo>
                <a:cubicBezTo>
                  <a:pt x="721" y="2430"/>
                  <a:pt x="998" y="2404"/>
                  <a:pt x="1066" y="2324"/>
                </a:cubicBezTo>
                <a:cubicBezTo>
                  <a:pt x="1124" y="2223"/>
                  <a:pt x="1153" y="2108"/>
                  <a:pt x="1153" y="1993"/>
                </a:cubicBezTo>
                <a:cubicBezTo>
                  <a:pt x="1153" y="1878"/>
                  <a:pt x="1153" y="1763"/>
                  <a:pt x="1138" y="1662"/>
                </a:cubicBezTo>
                <a:lnTo>
                  <a:pt x="1138" y="1662"/>
                </a:lnTo>
                <a:cubicBezTo>
                  <a:pt x="1138" y="1662"/>
                  <a:pt x="1160" y="1664"/>
                  <a:pt x="1194" y="1664"/>
                </a:cubicBezTo>
                <a:cubicBezTo>
                  <a:pt x="1286" y="1664"/>
                  <a:pt x="1472" y="1648"/>
                  <a:pt x="1556" y="1532"/>
                </a:cubicBezTo>
                <a:cubicBezTo>
                  <a:pt x="1671" y="1374"/>
                  <a:pt x="1570" y="884"/>
                  <a:pt x="1570" y="884"/>
                </a:cubicBezTo>
                <a:cubicBezTo>
                  <a:pt x="1570" y="884"/>
                  <a:pt x="1945" y="884"/>
                  <a:pt x="2003" y="755"/>
                </a:cubicBezTo>
                <a:cubicBezTo>
                  <a:pt x="2031" y="683"/>
                  <a:pt x="2031" y="596"/>
                  <a:pt x="2031" y="524"/>
                </a:cubicBezTo>
                <a:cubicBezTo>
                  <a:pt x="2031" y="452"/>
                  <a:pt x="2031" y="395"/>
                  <a:pt x="2031" y="322"/>
                </a:cubicBezTo>
                <a:cubicBezTo>
                  <a:pt x="2031" y="193"/>
                  <a:pt x="1930" y="78"/>
                  <a:pt x="1801" y="63"/>
                </a:cubicBezTo>
                <a:cubicBezTo>
                  <a:pt x="1427" y="19"/>
                  <a:pt x="1053" y="0"/>
                  <a:pt x="672" y="0"/>
                </a:cubicBez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 flipH="1">
            <a:off x="3568853" y="2167247"/>
            <a:ext cx="74987" cy="13830"/>
          </a:xfrm>
          <a:custGeom>
            <a:rect b="b" l="l" r="r" t="t"/>
            <a:pathLst>
              <a:path extrusionOk="0" h="372" w="2017">
                <a:moveTo>
                  <a:pt x="1746" y="1"/>
                </a:moveTo>
                <a:cubicBezTo>
                  <a:pt x="1227" y="1"/>
                  <a:pt x="371" y="76"/>
                  <a:pt x="0" y="112"/>
                </a:cubicBezTo>
                <a:lnTo>
                  <a:pt x="0" y="371"/>
                </a:lnTo>
                <a:lnTo>
                  <a:pt x="1555" y="371"/>
                </a:lnTo>
                <a:cubicBezTo>
                  <a:pt x="1555" y="371"/>
                  <a:pt x="1930" y="371"/>
                  <a:pt x="1988" y="242"/>
                </a:cubicBezTo>
                <a:cubicBezTo>
                  <a:pt x="2016" y="170"/>
                  <a:pt x="2016" y="83"/>
                  <a:pt x="2016" y="11"/>
                </a:cubicBezTo>
                <a:cubicBezTo>
                  <a:pt x="1945" y="4"/>
                  <a:pt x="1853" y="1"/>
                  <a:pt x="1746" y="1"/>
                </a:cubicBez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 flipH="1">
            <a:off x="3600974" y="2208886"/>
            <a:ext cx="43423" cy="11785"/>
          </a:xfrm>
          <a:custGeom>
            <a:rect b="b" l="l" r="r" t="t"/>
            <a:pathLst>
              <a:path extrusionOk="0" h="317" w="1168">
                <a:moveTo>
                  <a:pt x="1" y="0"/>
                </a:moveTo>
                <a:lnTo>
                  <a:pt x="1" y="259"/>
                </a:lnTo>
                <a:lnTo>
                  <a:pt x="1167" y="317"/>
                </a:lnTo>
                <a:cubicBezTo>
                  <a:pt x="1167" y="216"/>
                  <a:pt x="1167" y="101"/>
                  <a:pt x="1153" y="14"/>
                </a:cubicBezTo>
                <a:lnTo>
                  <a:pt x="1" y="0"/>
                </a:ln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 flipH="1">
            <a:off x="2692951" y="2071255"/>
            <a:ext cx="466355" cy="449773"/>
          </a:xfrm>
          <a:custGeom>
            <a:rect b="b" l="l" r="r" t="t"/>
            <a:pathLst>
              <a:path extrusionOk="0" h="12098" w="12544">
                <a:moveTo>
                  <a:pt x="9188" y="1"/>
                </a:moveTo>
                <a:cubicBezTo>
                  <a:pt x="9131" y="1"/>
                  <a:pt x="9059" y="1"/>
                  <a:pt x="8987" y="30"/>
                </a:cubicBezTo>
                <a:cubicBezTo>
                  <a:pt x="7561" y="534"/>
                  <a:pt x="3327" y="4220"/>
                  <a:pt x="0" y="7331"/>
                </a:cubicBezTo>
                <a:lnTo>
                  <a:pt x="5228" y="12098"/>
                </a:lnTo>
                <a:cubicBezTo>
                  <a:pt x="6855" y="10499"/>
                  <a:pt x="9836" y="7475"/>
                  <a:pt x="10326" y="6611"/>
                </a:cubicBezTo>
                <a:cubicBezTo>
                  <a:pt x="12544" y="2708"/>
                  <a:pt x="10340" y="1"/>
                  <a:pt x="9188" y="1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 flipH="1">
            <a:off x="2288720" y="2050324"/>
            <a:ext cx="763514" cy="1050041"/>
          </a:xfrm>
          <a:custGeom>
            <a:rect b="b" l="l" r="r" t="t"/>
            <a:pathLst>
              <a:path extrusionOk="0" h="28244" w="20537">
                <a:moveTo>
                  <a:pt x="12355" y="0"/>
                </a:moveTo>
                <a:cubicBezTo>
                  <a:pt x="12269" y="0"/>
                  <a:pt x="12183" y="1"/>
                  <a:pt x="12098" y="2"/>
                </a:cubicBezTo>
                <a:cubicBezTo>
                  <a:pt x="9865" y="2"/>
                  <a:pt x="7561" y="247"/>
                  <a:pt x="7561" y="247"/>
                </a:cubicBezTo>
                <a:lnTo>
                  <a:pt x="7576" y="247"/>
                </a:lnTo>
                <a:cubicBezTo>
                  <a:pt x="7273" y="276"/>
                  <a:pt x="6985" y="319"/>
                  <a:pt x="6712" y="391"/>
                </a:cubicBezTo>
                <a:cubicBezTo>
                  <a:pt x="6496" y="449"/>
                  <a:pt x="6308" y="521"/>
                  <a:pt x="6107" y="593"/>
                </a:cubicBezTo>
                <a:cubicBezTo>
                  <a:pt x="5588" y="780"/>
                  <a:pt x="5142" y="1140"/>
                  <a:pt x="4854" y="1601"/>
                </a:cubicBezTo>
                <a:cubicBezTo>
                  <a:pt x="4566" y="2119"/>
                  <a:pt x="4364" y="4265"/>
                  <a:pt x="4249" y="6684"/>
                </a:cubicBezTo>
                <a:cubicBezTo>
                  <a:pt x="4076" y="9997"/>
                  <a:pt x="4033" y="13799"/>
                  <a:pt x="4033" y="14620"/>
                </a:cubicBezTo>
                <a:cubicBezTo>
                  <a:pt x="3428" y="17413"/>
                  <a:pt x="1009" y="23087"/>
                  <a:pt x="1" y="28243"/>
                </a:cubicBezTo>
                <a:lnTo>
                  <a:pt x="20537" y="28243"/>
                </a:lnTo>
                <a:cubicBezTo>
                  <a:pt x="20321" y="26731"/>
                  <a:pt x="19442" y="20610"/>
                  <a:pt x="18650" y="17413"/>
                </a:cubicBezTo>
                <a:cubicBezTo>
                  <a:pt x="18535" y="16909"/>
                  <a:pt x="18391" y="16405"/>
                  <a:pt x="18204" y="15916"/>
                </a:cubicBezTo>
                <a:cubicBezTo>
                  <a:pt x="18938" y="11077"/>
                  <a:pt x="19399" y="7059"/>
                  <a:pt x="19471" y="4553"/>
                </a:cubicBezTo>
                <a:cubicBezTo>
                  <a:pt x="19500" y="3127"/>
                  <a:pt x="19399" y="2191"/>
                  <a:pt x="19154" y="1874"/>
                </a:cubicBezTo>
                <a:cubicBezTo>
                  <a:pt x="18722" y="1313"/>
                  <a:pt x="18017" y="938"/>
                  <a:pt x="16922" y="636"/>
                </a:cubicBezTo>
                <a:cubicBezTo>
                  <a:pt x="16692" y="564"/>
                  <a:pt x="16461" y="506"/>
                  <a:pt x="16216" y="449"/>
                </a:cubicBezTo>
                <a:cubicBezTo>
                  <a:pt x="16015" y="405"/>
                  <a:pt x="15799" y="362"/>
                  <a:pt x="15568" y="319"/>
                </a:cubicBezTo>
                <a:cubicBezTo>
                  <a:pt x="15280" y="276"/>
                  <a:pt x="14963" y="218"/>
                  <a:pt x="14632" y="161"/>
                </a:cubicBezTo>
                <a:cubicBezTo>
                  <a:pt x="13868" y="57"/>
                  <a:pt x="13116" y="0"/>
                  <a:pt x="12355" y="0"/>
                </a:cubicBezTo>
                <a:close/>
              </a:path>
            </a:pathLst>
          </a:custGeom>
          <a:solidFill>
            <a:srgbClr val="62C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 flipH="1">
            <a:off x="2464867" y="2050361"/>
            <a:ext cx="345379" cy="254926"/>
          </a:xfrm>
          <a:custGeom>
            <a:rect b="b" l="l" r="r" t="t"/>
            <a:pathLst>
              <a:path extrusionOk="0" h="6857" w="9290">
                <a:moveTo>
                  <a:pt x="5579" y="0"/>
                </a:moveTo>
                <a:cubicBezTo>
                  <a:pt x="3357" y="0"/>
                  <a:pt x="1067" y="246"/>
                  <a:pt x="1067" y="246"/>
                </a:cubicBezTo>
                <a:cubicBezTo>
                  <a:pt x="764" y="275"/>
                  <a:pt x="476" y="318"/>
                  <a:pt x="188" y="390"/>
                </a:cubicBezTo>
                <a:cubicBezTo>
                  <a:pt x="1" y="448"/>
                  <a:pt x="1513" y="5315"/>
                  <a:pt x="2809" y="6856"/>
                </a:cubicBezTo>
                <a:cubicBezTo>
                  <a:pt x="5805" y="3414"/>
                  <a:pt x="9290" y="361"/>
                  <a:pt x="9059" y="318"/>
                </a:cubicBezTo>
                <a:cubicBezTo>
                  <a:pt x="8771" y="275"/>
                  <a:pt x="8454" y="217"/>
                  <a:pt x="8123" y="160"/>
                </a:cubicBezTo>
                <a:cubicBezTo>
                  <a:pt x="7397" y="42"/>
                  <a:pt x="6493" y="0"/>
                  <a:pt x="5579" y="0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 flipH="1">
            <a:off x="2489479" y="2319154"/>
            <a:ext cx="152093" cy="174139"/>
          </a:xfrm>
          <a:custGeom>
            <a:rect b="b" l="l" r="r" t="t"/>
            <a:pathLst>
              <a:path extrusionOk="0" h="4684" w="4091">
                <a:moveTo>
                  <a:pt x="0" y="1"/>
                </a:moveTo>
                <a:lnTo>
                  <a:pt x="0" y="3270"/>
                </a:lnTo>
                <a:cubicBezTo>
                  <a:pt x="0" y="3270"/>
                  <a:pt x="101" y="4220"/>
                  <a:pt x="1368" y="4580"/>
                </a:cubicBezTo>
                <a:cubicBezTo>
                  <a:pt x="1621" y="4652"/>
                  <a:pt x="1870" y="4684"/>
                  <a:pt x="2108" y="4684"/>
                </a:cubicBezTo>
                <a:cubicBezTo>
                  <a:pt x="3069" y="4684"/>
                  <a:pt x="3857" y="4169"/>
                  <a:pt x="3961" y="3673"/>
                </a:cubicBezTo>
                <a:cubicBezTo>
                  <a:pt x="4090" y="2996"/>
                  <a:pt x="4018" y="145"/>
                  <a:pt x="4004" y="87"/>
                </a:cubicBezTo>
                <a:lnTo>
                  <a:pt x="0" y="1"/>
                </a:ln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 flipH="1">
            <a:off x="1885010" y="2309005"/>
            <a:ext cx="547216" cy="882371"/>
          </a:xfrm>
          <a:custGeom>
            <a:rect b="b" l="l" r="r" t="t"/>
            <a:pathLst>
              <a:path extrusionOk="0" h="23734" w="14719">
                <a:moveTo>
                  <a:pt x="8324" y="0"/>
                </a:moveTo>
                <a:lnTo>
                  <a:pt x="3788" y="3946"/>
                </a:lnTo>
                <a:lnTo>
                  <a:pt x="7158" y="7402"/>
                </a:lnTo>
                <a:cubicBezTo>
                  <a:pt x="7158" y="7402"/>
                  <a:pt x="922" y="18232"/>
                  <a:pt x="735" y="18390"/>
                </a:cubicBezTo>
                <a:cubicBezTo>
                  <a:pt x="547" y="18549"/>
                  <a:pt x="605" y="20191"/>
                  <a:pt x="605" y="20191"/>
                </a:cubicBezTo>
                <a:cubicBezTo>
                  <a:pt x="605" y="20191"/>
                  <a:pt x="0" y="20738"/>
                  <a:pt x="115" y="20939"/>
                </a:cubicBezTo>
                <a:cubicBezTo>
                  <a:pt x="187" y="21094"/>
                  <a:pt x="252" y="21153"/>
                  <a:pt x="378" y="21153"/>
                </a:cubicBezTo>
                <a:cubicBezTo>
                  <a:pt x="428" y="21153"/>
                  <a:pt x="488" y="21143"/>
                  <a:pt x="562" y="21127"/>
                </a:cubicBezTo>
                <a:cubicBezTo>
                  <a:pt x="821" y="21069"/>
                  <a:pt x="1296" y="20752"/>
                  <a:pt x="1368" y="20565"/>
                </a:cubicBezTo>
                <a:cubicBezTo>
                  <a:pt x="1455" y="20234"/>
                  <a:pt x="1512" y="19888"/>
                  <a:pt x="1556" y="19543"/>
                </a:cubicBezTo>
                <a:lnTo>
                  <a:pt x="2088" y="19543"/>
                </a:lnTo>
                <a:cubicBezTo>
                  <a:pt x="2088" y="19543"/>
                  <a:pt x="3096" y="21184"/>
                  <a:pt x="3240" y="21501"/>
                </a:cubicBezTo>
                <a:cubicBezTo>
                  <a:pt x="3240" y="21919"/>
                  <a:pt x="3500" y="23733"/>
                  <a:pt x="4047" y="23733"/>
                </a:cubicBezTo>
                <a:cubicBezTo>
                  <a:pt x="4407" y="23733"/>
                  <a:pt x="4249" y="22164"/>
                  <a:pt x="4177" y="21746"/>
                </a:cubicBezTo>
                <a:cubicBezTo>
                  <a:pt x="4090" y="21328"/>
                  <a:pt x="3572" y="19456"/>
                  <a:pt x="3572" y="19456"/>
                </a:cubicBezTo>
                <a:cubicBezTo>
                  <a:pt x="3572" y="19456"/>
                  <a:pt x="13869" y="9001"/>
                  <a:pt x="14301" y="6970"/>
                </a:cubicBezTo>
                <a:cubicBezTo>
                  <a:pt x="14718" y="4954"/>
                  <a:pt x="8324" y="0"/>
                  <a:pt x="8324" y="0"/>
                </a:cubicBez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 flipH="1">
            <a:off x="2019406" y="2098580"/>
            <a:ext cx="466912" cy="449773"/>
          </a:xfrm>
          <a:custGeom>
            <a:rect b="b" l="l" r="r" t="t"/>
            <a:pathLst>
              <a:path extrusionOk="0" h="12098" w="12559">
                <a:moveTo>
                  <a:pt x="3356" y="0"/>
                </a:moveTo>
                <a:cubicBezTo>
                  <a:pt x="2204" y="0"/>
                  <a:pt x="1" y="2708"/>
                  <a:pt x="2218" y="6611"/>
                </a:cubicBezTo>
                <a:cubicBezTo>
                  <a:pt x="2708" y="7475"/>
                  <a:pt x="5704" y="10499"/>
                  <a:pt x="7317" y="12097"/>
                </a:cubicBezTo>
                <a:lnTo>
                  <a:pt x="12559" y="7331"/>
                </a:lnTo>
                <a:cubicBezTo>
                  <a:pt x="9232" y="4220"/>
                  <a:pt x="4998" y="533"/>
                  <a:pt x="3558" y="29"/>
                </a:cubicBezTo>
                <a:cubicBezTo>
                  <a:pt x="3500" y="15"/>
                  <a:pt x="3428" y="0"/>
                  <a:pt x="3356" y="0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 flipH="1">
            <a:off x="2508216" y="1683084"/>
            <a:ext cx="336270" cy="560079"/>
          </a:xfrm>
          <a:custGeom>
            <a:rect b="b" l="l" r="r" t="t"/>
            <a:pathLst>
              <a:path extrusionOk="0" h="15065" w="9045">
                <a:moveTo>
                  <a:pt x="1066" y="1"/>
                </a:moveTo>
                <a:cubicBezTo>
                  <a:pt x="778" y="318"/>
                  <a:pt x="591" y="865"/>
                  <a:pt x="562" y="1931"/>
                </a:cubicBezTo>
                <a:cubicBezTo>
                  <a:pt x="663" y="3616"/>
                  <a:pt x="792" y="3961"/>
                  <a:pt x="591" y="4408"/>
                </a:cubicBezTo>
                <a:cubicBezTo>
                  <a:pt x="389" y="4825"/>
                  <a:pt x="0" y="4797"/>
                  <a:pt x="29" y="4998"/>
                </a:cubicBezTo>
                <a:cubicBezTo>
                  <a:pt x="43" y="5200"/>
                  <a:pt x="691" y="5272"/>
                  <a:pt x="706" y="5848"/>
                </a:cubicBezTo>
                <a:cubicBezTo>
                  <a:pt x="706" y="6453"/>
                  <a:pt x="691" y="7360"/>
                  <a:pt x="908" y="7533"/>
                </a:cubicBezTo>
                <a:cubicBezTo>
                  <a:pt x="1113" y="7710"/>
                  <a:pt x="1470" y="7803"/>
                  <a:pt x="1931" y="7803"/>
                </a:cubicBezTo>
                <a:cubicBezTo>
                  <a:pt x="2181" y="7803"/>
                  <a:pt x="2462" y="7776"/>
                  <a:pt x="2765" y="7720"/>
                </a:cubicBezTo>
                <a:cubicBezTo>
                  <a:pt x="2866" y="7706"/>
                  <a:pt x="2952" y="7691"/>
                  <a:pt x="3024" y="7691"/>
                </a:cubicBezTo>
                <a:cubicBezTo>
                  <a:pt x="3077" y="7686"/>
                  <a:pt x="3125" y="7684"/>
                  <a:pt x="3170" y="7684"/>
                </a:cubicBezTo>
                <a:cubicBezTo>
                  <a:pt x="3653" y="7684"/>
                  <a:pt x="3703" y="7954"/>
                  <a:pt x="3716" y="8152"/>
                </a:cubicBezTo>
                <a:cubicBezTo>
                  <a:pt x="3759" y="8671"/>
                  <a:pt x="3586" y="9189"/>
                  <a:pt x="3241" y="9578"/>
                </a:cubicBezTo>
                <a:cubicBezTo>
                  <a:pt x="2924" y="9938"/>
                  <a:pt x="2016" y="10082"/>
                  <a:pt x="2016" y="10082"/>
                </a:cubicBezTo>
                <a:cubicBezTo>
                  <a:pt x="2016" y="10082"/>
                  <a:pt x="3039" y="14834"/>
                  <a:pt x="3989" y="15065"/>
                </a:cubicBezTo>
                <a:cubicBezTo>
                  <a:pt x="4781" y="14474"/>
                  <a:pt x="7532" y="11508"/>
                  <a:pt x="9044" y="10039"/>
                </a:cubicBezTo>
                <a:cubicBezTo>
                  <a:pt x="8065" y="9722"/>
                  <a:pt x="7100" y="9203"/>
                  <a:pt x="6783" y="8267"/>
                </a:cubicBezTo>
                <a:cubicBezTo>
                  <a:pt x="6466" y="7331"/>
                  <a:pt x="6740" y="4998"/>
                  <a:pt x="6740" y="4998"/>
                </a:cubicBezTo>
                <a:lnTo>
                  <a:pt x="6740" y="4998"/>
                </a:lnTo>
                <a:cubicBezTo>
                  <a:pt x="6740" y="4998"/>
                  <a:pt x="6817" y="5037"/>
                  <a:pt x="6957" y="5037"/>
                </a:cubicBezTo>
                <a:cubicBezTo>
                  <a:pt x="7074" y="5037"/>
                  <a:pt x="7235" y="5010"/>
                  <a:pt x="7431" y="4912"/>
                </a:cubicBezTo>
                <a:cubicBezTo>
                  <a:pt x="7863" y="4681"/>
                  <a:pt x="8223" y="2651"/>
                  <a:pt x="7518" y="2478"/>
                </a:cubicBezTo>
                <a:cubicBezTo>
                  <a:pt x="7437" y="2459"/>
                  <a:pt x="7359" y="2449"/>
                  <a:pt x="7285" y="2449"/>
                </a:cubicBezTo>
                <a:cubicBezTo>
                  <a:pt x="6752" y="2449"/>
                  <a:pt x="6395" y="2935"/>
                  <a:pt x="6193" y="3731"/>
                </a:cubicBezTo>
                <a:cubicBezTo>
                  <a:pt x="5545" y="3155"/>
                  <a:pt x="5401" y="2478"/>
                  <a:pt x="4652" y="2363"/>
                </a:cubicBezTo>
                <a:cubicBezTo>
                  <a:pt x="3903" y="2248"/>
                  <a:pt x="2204" y="2046"/>
                  <a:pt x="1512" y="1095"/>
                </a:cubicBezTo>
                <a:cubicBezTo>
                  <a:pt x="1282" y="764"/>
                  <a:pt x="1138" y="390"/>
                  <a:pt x="1066" y="1"/>
                </a:cubicBez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 flipH="1">
            <a:off x="2757194" y="1892989"/>
            <a:ext cx="44464" cy="28775"/>
          </a:xfrm>
          <a:custGeom>
            <a:rect b="b" l="l" r="r" t="t"/>
            <a:pathLst>
              <a:path extrusionOk="0" h="774" w="1196">
                <a:moveTo>
                  <a:pt x="1196" y="0"/>
                </a:moveTo>
                <a:lnTo>
                  <a:pt x="0" y="605"/>
                </a:lnTo>
                <a:cubicBezTo>
                  <a:pt x="145" y="719"/>
                  <a:pt x="328" y="773"/>
                  <a:pt x="510" y="773"/>
                </a:cubicBezTo>
                <a:cubicBezTo>
                  <a:pt x="581" y="773"/>
                  <a:pt x="652" y="765"/>
                  <a:pt x="720" y="749"/>
                </a:cubicBezTo>
                <a:cubicBezTo>
                  <a:pt x="1152" y="620"/>
                  <a:pt x="1196" y="0"/>
                  <a:pt x="11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 flipH="1">
            <a:off x="2612090" y="1770117"/>
            <a:ext cx="219570" cy="94394"/>
          </a:xfrm>
          <a:custGeom>
            <a:rect b="b" l="l" r="r" t="t"/>
            <a:pathLst>
              <a:path extrusionOk="0" h="2539" w="5906">
                <a:moveTo>
                  <a:pt x="1813" y="345"/>
                </a:moveTo>
                <a:cubicBezTo>
                  <a:pt x="2037" y="345"/>
                  <a:pt x="2265" y="428"/>
                  <a:pt x="2449" y="612"/>
                </a:cubicBezTo>
                <a:cubicBezTo>
                  <a:pt x="3040" y="1203"/>
                  <a:pt x="2622" y="2196"/>
                  <a:pt x="1801" y="2196"/>
                </a:cubicBezTo>
                <a:cubicBezTo>
                  <a:pt x="1297" y="2196"/>
                  <a:pt x="879" y="1779"/>
                  <a:pt x="879" y="1275"/>
                </a:cubicBezTo>
                <a:cubicBezTo>
                  <a:pt x="879" y="717"/>
                  <a:pt x="1338" y="345"/>
                  <a:pt x="1813" y="345"/>
                </a:cubicBezTo>
                <a:close/>
                <a:moveTo>
                  <a:pt x="1803" y="0"/>
                </a:moveTo>
                <a:cubicBezTo>
                  <a:pt x="1250" y="0"/>
                  <a:pt x="699" y="339"/>
                  <a:pt x="563" y="1015"/>
                </a:cubicBezTo>
                <a:cubicBezTo>
                  <a:pt x="548" y="1073"/>
                  <a:pt x="491" y="1116"/>
                  <a:pt x="433" y="1116"/>
                </a:cubicBezTo>
                <a:lnTo>
                  <a:pt x="145" y="1116"/>
                </a:lnTo>
                <a:cubicBezTo>
                  <a:pt x="73" y="1116"/>
                  <a:pt x="15" y="1174"/>
                  <a:pt x="15" y="1246"/>
                </a:cubicBezTo>
                <a:cubicBezTo>
                  <a:pt x="1" y="1318"/>
                  <a:pt x="73" y="1390"/>
                  <a:pt x="145" y="1390"/>
                </a:cubicBezTo>
                <a:lnTo>
                  <a:pt x="433" y="1390"/>
                </a:lnTo>
                <a:cubicBezTo>
                  <a:pt x="491" y="1390"/>
                  <a:pt x="534" y="1433"/>
                  <a:pt x="548" y="1491"/>
                </a:cubicBezTo>
                <a:cubicBezTo>
                  <a:pt x="671" y="2189"/>
                  <a:pt x="1236" y="2538"/>
                  <a:pt x="1801" y="2538"/>
                </a:cubicBezTo>
                <a:cubicBezTo>
                  <a:pt x="2366" y="2538"/>
                  <a:pt x="2932" y="2189"/>
                  <a:pt x="3054" y="1491"/>
                </a:cubicBezTo>
                <a:cubicBezTo>
                  <a:pt x="3068" y="1433"/>
                  <a:pt x="3112" y="1390"/>
                  <a:pt x="3184" y="1390"/>
                </a:cubicBezTo>
                <a:lnTo>
                  <a:pt x="5761" y="1390"/>
                </a:lnTo>
                <a:cubicBezTo>
                  <a:pt x="5833" y="1390"/>
                  <a:pt x="5905" y="1318"/>
                  <a:pt x="5905" y="1246"/>
                </a:cubicBezTo>
                <a:cubicBezTo>
                  <a:pt x="5891" y="1174"/>
                  <a:pt x="5833" y="1116"/>
                  <a:pt x="5761" y="1116"/>
                </a:cubicBezTo>
                <a:lnTo>
                  <a:pt x="3169" y="1116"/>
                </a:lnTo>
                <a:cubicBezTo>
                  <a:pt x="3112" y="1116"/>
                  <a:pt x="3054" y="1073"/>
                  <a:pt x="3054" y="1015"/>
                </a:cubicBezTo>
                <a:cubicBezTo>
                  <a:pt x="2910" y="339"/>
                  <a:pt x="2355" y="0"/>
                  <a:pt x="1803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 flipH="1">
            <a:off x="2508216" y="1846405"/>
            <a:ext cx="261321" cy="396758"/>
          </a:xfrm>
          <a:custGeom>
            <a:rect b="b" l="l" r="r" t="t"/>
            <a:pathLst>
              <a:path extrusionOk="0" h="10672" w="7029">
                <a:moveTo>
                  <a:pt x="4292" y="0"/>
                </a:moveTo>
                <a:cubicBezTo>
                  <a:pt x="4234" y="303"/>
                  <a:pt x="4177" y="490"/>
                  <a:pt x="4148" y="634"/>
                </a:cubicBezTo>
                <a:cubicBezTo>
                  <a:pt x="3500" y="2665"/>
                  <a:pt x="1685" y="3169"/>
                  <a:pt x="1008" y="3298"/>
                </a:cubicBezTo>
                <a:cubicBezTo>
                  <a:pt x="1061" y="3293"/>
                  <a:pt x="1109" y="3291"/>
                  <a:pt x="1154" y="3291"/>
                </a:cubicBezTo>
                <a:cubicBezTo>
                  <a:pt x="1637" y="3291"/>
                  <a:pt x="1687" y="3561"/>
                  <a:pt x="1700" y="3759"/>
                </a:cubicBezTo>
                <a:cubicBezTo>
                  <a:pt x="1743" y="4278"/>
                  <a:pt x="1570" y="4796"/>
                  <a:pt x="1225" y="5185"/>
                </a:cubicBezTo>
                <a:cubicBezTo>
                  <a:pt x="908" y="5545"/>
                  <a:pt x="0" y="5689"/>
                  <a:pt x="0" y="5689"/>
                </a:cubicBezTo>
                <a:cubicBezTo>
                  <a:pt x="0" y="5689"/>
                  <a:pt x="1023" y="10441"/>
                  <a:pt x="1973" y="10672"/>
                </a:cubicBezTo>
                <a:cubicBezTo>
                  <a:pt x="2765" y="10081"/>
                  <a:pt x="5516" y="7115"/>
                  <a:pt x="7028" y="5646"/>
                </a:cubicBezTo>
                <a:cubicBezTo>
                  <a:pt x="6049" y="5329"/>
                  <a:pt x="5084" y="4810"/>
                  <a:pt x="4767" y="3874"/>
                </a:cubicBezTo>
                <a:cubicBezTo>
                  <a:pt x="4450" y="2938"/>
                  <a:pt x="4724" y="605"/>
                  <a:pt x="4724" y="605"/>
                </a:cubicBezTo>
                <a:cubicBezTo>
                  <a:pt x="4724" y="605"/>
                  <a:pt x="4393" y="519"/>
                  <a:pt x="4292" y="0"/>
                </a:cubicBez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 flipH="1">
            <a:off x="2565507" y="1790490"/>
            <a:ext cx="35913" cy="59707"/>
          </a:xfrm>
          <a:custGeom>
            <a:rect b="b" l="l" r="r" t="t"/>
            <a:pathLst>
              <a:path extrusionOk="0" h="1606" w="966">
                <a:moveTo>
                  <a:pt x="772" y="1"/>
                </a:moveTo>
                <a:cubicBezTo>
                  <a:pt x="694" y="1"/>
                  <a:pt x="595" y="29"/>
                  <a:pt x="476" y="122"/>
                </a:cubicBezTo>
                <a:cubicBezTo>
                  <a:pt x="58" y="424"/>
                  <a:pt x="0" y="1605"/>
                  <a:pt x="432" y="1605"/>
                </a:cubicBezTo>
                <a:cubicBezTo>
                  <a:pt x="879" y="1605"/>
                  <a:pt x="893" y="871"/>
                  <a:pt x="591" y="799"/>
                </a:cubicBezTo>
                <a:cubicBezTo>
                  <a:pt x="533" y="784"/>
                  <a:pt x="461" y="770"/>
                  <a:pt x="389" y="755"/>
                </a:cubicBezTo>
                <a:cubicBezTo>
                  <a:pt x="389" y="755"/>
                  <a:pt x="461" y="79"/>
                  <a:pt x="965" y="79"/>
                </a:cubicBezTo>
                <a:cubicBezTo>
                  <a:pt x="965" y="79"/>
                  <a:pt x="898" y="1"/>
                  <a:pt x="772" y="1"/>
                </a:cubicBez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 flipH="1">
            <a:off x="1088333" y="1608692"/>
            <a:ext cx="622723" cy="706707"/>
          </a:xfrm>
          <a:custGeom>
            <a:rect b="b" l="l" r="r" t="t"/>
            <a:pathLst>
              <a:path extrusionOk="0" h="19009" w="16750">
                <a:moveTo>
                  <a:pt x="5344" y="0"/>
                </a:moveTo>
                <a:cubicBezTo>
                  <a:pt x="4494" y="0"/>
                  <a:pt x="3601" y="115"/>
                  <a:pt x="2967" y="475"/>
                </a:cubicBezTo>
                <a:cubicBezTo>
                  <a:pt x="2723" y="605"/>
                  <a:pt x="2521" y="792"/>
                  <a:pt x="2377" y="1023"/>
                </a:cubicBezTo>
                <a:cubicBezTo>
                  <a:pt x="1614" y="2189"/>
                  <a:pt x="1902" y="4335"/>
                  <a:pt x="1585" y="5674"/>
                </a:cubicBezTo>
                <a:cubicBezTo>
                  <a:pt x="1412" y="6452"/>
                  <a:pt x="735" y="6913"/>
                  <a:pt x="375" y="7590"/>
                </a:cubicBezTo>
                <a:cubicBezTo>
                  <a:pt x="73" y="8195"/>
                  <a:pt x="1" y="8871"/>
                  <a:pt x="174" y="9519"/>
                </a:cubicBezTo>
                <a:cubicBezTo>
                  <a:pt x="332" y="10182"/>
                  <a:pt x="778" y="10513"/>
                  <a:pt x="1110" y="11075"/>
                </a:cubicBezTo>
                <a:cubicBezTo>
                  <a:pt x="1844" y="12299"/>
                  <a:pt x="951" y="13624"/>
                  <a:pt x="778" y="14862"/>
                </a:cubicBezTo>
                <a:cubicBezTo>
                  <a:pt x="548" y="16461"/>
                  <a:pt x="1671" y="18074"/>
                  <a:pt x="3183" y="18679"/>
                </a:cubicBezTo>
                <a:cubicBezTo>
                  <a:pt x="3746" y="18906"/>
                  <a:pt x="4345" y="19009"/>
                  <a:pt x="4949" y="19009"/>
                </a:cubicBezTo>
                <a:cubicBezTo>
                  <a:pt x="5954" y="19009"/>
                  <a:pt x="6973" y="18723"/>
                  <a:pt x="7864" y="18247"/>
                </a:cubicBezTo>
                <a:cubicBezTo>
                  <a:pt x="8551" y="17873"/>
                  <a:pt x="9348" y="17767"/>
                  <a:pt x="10183" y="17767"/>
                </a:cubicBezTo>
                <a:cubicBezTo>
                  <a:pt x="10731" y="17767"/>
                  <a:pt x="11294" y="17812"/>
                  <a:pt x="11853" y="17858"/>
                </a:cubicBezTo>
                <a:cubicBezTo>
                  <a:pt x="12412" y="17901"/>
                  <a:pt x="12972" y="17944"/>
                  <a:pt x="13510" y="17944"/>
                </a:cubicBezTo>
                <a:cubicBezTo>
                  <a:pt x="13872" y="17944"/>
                  <a:pt x="14224" y="17924"/>
                  <a:pt x="14560" y="17872"/>
                </a:cubicBezTo>
                <a:cubicBezTo>
                  <a:pt x="16749" y="17512"/>
                  <a:pt x="16519" y="15424"/>
                  <a:pt x="16505" y="13537"/>
                </a:cubicBezTo>
                <a:cubicBezTo>
                  <a:pt x="16490" y="11982"/>
                  <a:pt x="16461" y="10355"/>
                  <a:pt x="15828" y="8929"/>
                </a:cubicBezTo>
                <a:cubicBezTo>
                  <a:pt x="15237" y="7647"/>
                  <a:pt x="14200" y="6625"/>
                  <a:pt x="13365" y="5487"/>
                </a:cubicBezTo>
                <a:cubicBezTo>
                  <a:pt x="12371" y="4133"/>
                  <a:pt x="11637" y="2535"/>
                  <a:pt x="10326" y="1484"/>
                </a:cubicBezTo>
                <a:cubicBezTo>
                  <a:pt x="9390" y="763"/>
                  <a:pt x="8281" y="303"/>
                  <a:pt x="7115" y="144"/>
                </a:cubicBezTo>
                <a:cubicBezTo>
                  <a:pt x="6524" y="43"/>
                  <a:pt x="5934" y="0"/>
                  <a:pt x="5344" y="0"/>
                </a:cubicBezTo>
                <a:close/>
              </a:path>
            </a:pathLst>
          </a:custGeom>
          <a:solidFill>
            <a:srgbClr val="ED30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 flipH="1">
            <a:off x="1238233" y="1680742"/>
            <a:ext cx="436389" cy="443044"/>
          </a:xfrm>
          <a:custGeom>
            <a:rect b="b" l="l" r="r" t="t"/>
            <a:pathLst>
              <a:path extrusionOk="0" h="11917" w="11738">
                <a:moveTo>
                  <a:pt x="6866" y="1"/>
                </a:moveTo>
                <a:cubicBezTo>
                  <a:pt x="6555" y="1"/>
                  <a:pt x="6192" y="58"/>
                  <a:pt x="5761" y="194"/>
                </a:cubicBezTo>
                <a:cubicBezTo>
                  <a:pt x="4864" y="479"/>
                  <a:pt x="4205" y="578"/>
                  <a:pt x="3722" y="578"/>
                </a:cubicBezTo>
                <a:cubicBezTo>
                  <a:pt x="2622" y="578"/>
                  <a:pt x="2434" y="64"/>
                  <a:pt x="2434" y="64"/>
                </a:cubicBezTo>
                <a:lnTo>
                  <a:pt x="2434" y="64"/>
                </a:lnTo>
                <a:cubicBezTo>
                  <a:pt x="2319" y="1663"/>
                  <a:pt x="2880" y="3290"/>
                  <a:pt x="1714" y="4644"/>
                </a:cubicBezTo>
                <a:cubicBezTo>
                  <a:pt x="1152" y="5234"/>
                  <a:pt x="706" y="5896"/>
                  <a:pt x="389" y="6631"/>
                </a:cubicBezTo>
                <a:cubicBezTo>
                  <a:pt x="0" y="7466"/>
                  <a:pt x="216" y="8503"/>
                  <a:pt x="821" y="9180"/>
                </a:cubicBezTo>
                <a:cubicBezTo>
                  <a:pt x="1426" y="9871"/>
                  <a:pt x="1656" y="10318"/>
                  <a:pt x="2563" y="10318"/>
                </a:cubicBezTo>
                <a:cubicBezTo>
                  <a:pt x="3365" y="10306"/>
                  <a:pt x="4273" y="9711"/>
                  <a:pt x="5058" y="9711"/>
                </a:cubicBezTo>
                <a:cubicBezTo>
                  <a:pt x="5274" y="9711"/>
                  <a:pt x="5481" y="9756"/>
                  <a:pt x="5674" y="9871"/>
                </a:cubicBezTo>
                <a:cubicBezTo>
                  <a:pt x="6351" y="10274"/>
                  <a:pt x="6855" y="11052"/>
                  <a:pt x="7503" y="11542"/>
                </a:cubicBezTo>
                <a:cubicBezTo>
                  <a:pt x="7848" y="11797"/>
                  <a:pt x="8218" y="11917"/>
                  <a:pt x="8585" y="11917"/>
                </a:cubicBezTo>
                <a:cubicBezTo>
                  <a:pt x="9045" y="11917"/>
                  <a:pt x="9501" y="11728"/>
                  <a:pt x="9894" y="11383"/>
                </a:cubicBezTo>
                <a:cubicBezTo>
                  <a:pt x="10182" y="11124"/>
                  <a:pt x="10412" y="10807"/>
                  <a:pt x="10585" y="10447"/>
                </a:cubicBezTo>
                <a:cubicBezTo>
                  <a:pt x="10844" y="10001"/>
                  <a:pt x="11204" y="9641"/>
                  <a:pt x="11420" y="9166"/>
                </a:cubicBezTo>
                <a:cubicBezTo>
                  <a:pt x="11679" y="8647"/>
                  <a:pt x="11737" y="8057"/>
                  <a:pt x="11579" y="7509"/>
                </a:cubicBezTo>
                <a:cubicBezTo>
                  <a:pt x="11363" y="6876"/>
                  <a:pt x="10815" y="6444"/>
                  <a:pt x="10355" y="5968"/>
                </a:cubicBezTo>
                <a:cubicBezTo>
                  <a:pt x="9678" y="5292"/>
                  <a:pt x="9476" y="4456"/>
                  <a:pt x="9404" y="3535"/>
                </a:cubicBezTo>
                <a:cubicBezTo>
                  <a:pt x="9361" y="2901"/>
                  <a:pt x="9462" y="1735"/>
                  <a:pt x="8958" y="1259"/>
                </a:cubicBezTo>
                <a:cubicBezTo>
                  <a:pt x="8448" y="772"/>
                  <a:pt x="8010" y="1"/>
                  <a:pt x="6866" y="1"/>
                </a:cubicBezTo>
                <a:close/>
              </a:path>
            </a:pathLst>
          </a:custGeom>
          <a:solidFill>
            <a:srgbClr val="CD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 flipH="1">
            <a:off x="1493345" y="2098506"/>
            <a:ext cx="929252" cy="619637"/>
          </a:xfrm>
          <a:custGeom>
            <a:rect b="b" l="l" r="r" t="t"/>
            <a:pathLst>
              <a:path extrusionOk="0" h="16667" w="24995">
                <a:moveTo>
                  <a:pt x="21890" y="0"/>
                </a:moveTo>
                <a:cubicBezTo>
                  <a:pt x="21377" y="0"/>
                  <a:pt x="20882" y="160"/>
                  <a:pt x="20565" y="492"/>
                </a:cubicBezTo>
                <a:cubicBezTo>
                  <a:pt x="17340" y="3862"/>
                  <a:pt x="12371" y="10213"/>
                  <a:pt x="12371" y="10213"/>
                </a:cubicBezTo>
                <a:lnTo>
                  <a:pt x="87" y="4481"/>
                </a:lnTo>
                <a:lnTo>
                  <a:pt x="0" y="8168"/>
                </a:lnTo>
                <a:cubicBezTo>
                  <a:pt x="0" y="8168"/>
                  <a:pt x="8641" y="15945"/>
                  <a:pt x="12717" y="16636"/>
                </a:cubicBezTo>
                <a:cubicBezTo>
                  <a:pt x="12841" y="16657"/>
                  <a:pt x="12969" y="16667"/>
                  <a:pt x="13099" y="16667"/>
                </a:cubicBezTo>
                <a:cubicBezTo>
                  <a:pt x="17417" y="16667"/>
                  <a:pt x="24995" y="5616"/>
                  <a:pt x="23835" y="1226"/>
                </a:cubicBezTo>
                <a:cubicBezTo>
                  <a:pt x="23620" y="430"/>
                  <a:pt x="22732" y="0"/>
                  <a:pt x="21890" y="0"/>
                </a:cubicBez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 flipH="1">
            <a:off x="1471150" y="2064786"/>
            <a:ext cx="431036" cy="529073"/>
          </a:xfrm>
          <a:custGeom>
            <a:rect b="b" l="l" r="r" t="t"/>
            <a:pathLst>
              <a:path extrusionOk="0" h="14231" w="11594">
                <a:moveTo>
                  <a:pt x="8553" y="0"/>
                </a:moveTo>
                <a:cubicBezTo>
                  <a:pt x="8292" y="0"/>
                  <a:pt x="6901" y="151"/>
                  <a:pt x="4422" y="3070"/>
                </a:cubicBezTo>
                <a:cubicBezTo>
                  <a:pt x="1657" y="6310"/>
                  <a:pt x="0" y="8456"/>
                  <a:pt x="0" y="8456"/>
                </a:cubicBezTo>
                <a:lnTo>
                  <a:pt x="5934" y="14231"/>
                </a:lnTo>
                <a:cubicBezTo>
                  <a:pt x="5934" y="14231"/>
                  <a:pt x="11377" y="7448"/>
                  <a:pt x="11478" y="4726"/>
                </a:cubicBezTo>
                <a:cubicBezTo>
                  <a:pt x="11593" y="1860"/>
                  <a:pt x="10528" y="2"/>
                  <a:pt x="8814" y="2"/>
                </a:cubicBezTo>
                <a:lnTo>
                  <a:pt x="8598" y="2"/>
                </a:lnTo>
                <a:cubicBezTo>
                  <a:pt x="8598" y="2"/>
                  <a:pt x="8583" y="0"/>
                  <a:pt x="8553" y="0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 flipH="1">
            <a:off x="1133838" y="4761679"/>
            <a:ext cx="529556" cy="205629"/>
          </a:xfrm>
          <a:custGeom>
            <a:rect b="b" l="l" r="r" t="t"/>
            <a:pathLst>
              <a:path extrusionOk="0" h="5531" w="14244">
                <a:moveTo>
                  <a:pt x="8411" y="0"/>
                </a:moveTo>
                <a:cubicBezTo>
                  <a:pt x="8411" y="0"/>
                  <a:pt x="8569" y="1397"/>
                  <a:pt x="5862" y="2564"/>
                </a:cubicBezTo>
                <a:cubicBezTo>
                  <a:pt x="4940" y="2938"/>
                  <a:pt x="3990" y="3226"/>
                  <a:pt x="3010" y="3413"/>
                </a:cubicBezTo>
                <a:cubicBezTo>
                  <a:pt x="720" y="3889"/>
                  <a:pt x="0" y="5530"/>
                  <a:pt x="0" y="5530"/>
                </a:cubicBezTo>
                <a:lnTo>
                  <a:pt x="14243" y="5530"/>
                </a:lnTo>
                <a:lnTo>
                  <a:pt x="14200" y="3039"/>
                </a:lnTo>
                <a:lnTo>
                  <a:pt x="14157" y="418"/>
                </a:lnTo>
                <a:lnTo>
                  <a:pt x="8411" y="0"/>
                </a:ln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 flipH="1">
            <a:off x="1133838" y="4856444"/>
            <a:ext cx="529556" cy="110863"/>
          </a:xfrm>
          <a:custGeom>
            <a:rect b="b" l="l" r="r" t="t"/>
            <a:pathLst>
              <a:path extrusionOk="0" h="2982" w="14244">
                <a:moveTo>
                  <a:pt x="5862" y="0"/>
                </a:moveTo>
                <a:cubicBezTo>
                  <a:pt x="4940" y="389"/>
                  <a:pt x="3990" y="677"/>
                  <a:pt x="3010" y="864"/>
                </a:cubicBezTo>
                <a:cubicBezTo>
                  <a:pt x="720" y="1340"/>
                  <a:pt x="0" y="2981"/>
                  <a:pt x="0" y="2981"/>
                </a:cubicBezTo>
                <a:lnTo>
                  <a:pt x="14243" y="2981"/>
                </a:lnTo>
                <a:lnTo>
                  <a:pt x="14200" y="490"/>
                </a:lnTo>
                <a:cubicBezTo>
                  <a:pt x="12918" y="850"/>
                  <a:pt x="10960" y="1685"/>
                  <a:pt x="7590" y="1959"/>
                </a:cubicBezTo>
                <a:cubicBezTo>
                  <a:pt x="7201" y="1268"/>
                  <a:pt x="6510" y="576"/>
                  <a:pt x="5862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flipH="1">
            <a:off x="1067997" y="2912396"/>
            <a:ext cx="409622" cy="1923192"/>
          </a:xfrm>
          <a:custGeom>
            <a:rect b="b" l="l" r="r" t="t"/>
            <a:pathLst>
              <a:path extrusionOk="0" h="51730" w="11018">
                <a:moveTo>
                  <a:pt x="4292" y="0"/>
                </a:moveTo>
                <a:cubicBezTo>
                  <a:pt x="2463" y="0"/>
                  <a:pt x="793" y="764"/>
                  <a:pt x="289" y="2578"/>
                </a:cubicBezTo>
                <a:cubicBezTo>
                  <a:pt x="101" y="3284"/>
                  <a:pt x="15" y="4983"/>
                  <a:pt x="1" y="7345"/>
                </a:cubicBezTo>
                <a:lnTo>
                  <a:pt x="1" y="7575"/>
                </a:lnTo>
                <a:cubicBezTo>
                  <a:pt x="1" y="7878"/>
                  <a:pt x="1" y="8195"/>
                  <a:pt x="15" y="8511"/>
                </a:cubicBezTo>
                <a:cubicBezTo>
                  <a:pt x="116" y="21516"/>
                  <a:pt x="2175" y="50102"/>
                  <a:pt x="2175" y="50102"/>
                </a:cubicBezTo>
                <a:lnTo>
                  <a:pt x="9794" y="51730"/>
                </a:lnTo>
                <a:cubicBezTo>
                  <a:pt x="9794" y="51730"/>
                  <a:pt x="10614" y="16029"/>
                  <a:pt x="10845" y="8511"/>
                </a:cubicBezTo>
                <a:cubicBezTo>
                  <a:pt x="10859" y="8123"/>
                  <a:pt x="10859" y="7806"/>
                  <a:pt x="10874" y="7575"/>
                </a:cubicBezTo>
                <a:cubicBezTo>
                  <a:pt x="10874" y="7489"/>
                  <a:pt x="10874" y="7403"/>
                  <a:pt x="10888" y="7345"/>
                </a:cubicBezTo>
                <a:cubicBezTo>
                  <a:pt x="10888" y="7331"/>
                  <a:pt x="10888" y="7316"/>
                  <a:pt x="10888" y="7302"/>
                </a:cubicBezTo>
                <a:cubicBezTo>
                  <a:pt x="11018" y="4349"/>
                  <a:pt x="10226" y="3313"/>
                  <a:pt x="9275" y="2132"/>
                </a:cubicBezTo>
                <a:cubicBezTo>
                  <a:pt x="8209" y="821"/>
                  <a:pt x="6179" y="0"/>
                  <a:pt x="4292" y="0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 flipH="1">
            <a:off x="1067997" y="2912359"/>
            <a:ext cx="409622" cy="281694"/>
          </a:xfrm>
          <a:custGeom>
            <a:rect b="b" l="l" r="r" t="t"/>
            <a:pathLst>
              <a:path extrusionOk="0" h="7577" w="11018">
                <a:moveTo>
                  <a:pt x="4291" y="0"/>
                </a:moveTo>
                <a:cubicBezTo>
                  <a:pt x="2473" y="0"/>
                  <a:pt x="798" y="762"/>
                  <a:pt x="289" y="2579"/>
                </a:cubicBezTo>
                <a:cubicBezTo>
                  <a:pt x="101" y="3285"/>
                  <a:pt x="15" y="4984"/>
                  <a:pt x="1" y="7332"/>
                </a:cubicBezTo>
                <a:lnTo>
                  <a:pt x="1" y="7576"/>
                </a:lnTo>
                <a:lnTo>
                  <a:pt x="10874" y="7576"/>
                </a:lnTo>
                <a:cubicBezTo>
                  <a:pt x="10874" y="7476"/>
                  <a:pt x="10874" y="7404"/>
                  <a:pt x="10888" y="7332"/>
                </a:cubicBezTo>
                <a:cubicBezTo>
                  <a:pt x="10888" y="7332"/>
                  <a:pt x="10888" y="7317"/>
                  <a:pt x="10888" y="7303"/>
                </a:cubicBezTo>
                <a:cubicBezTo>
                  <a:pt x="11018" y="4350"/>
                  <a:pt x="10226" y="3314"/>
                  <a:pt x="9275" y="2133"/>
                </a:cubicBezTo>
                <a:cubicBezTo>
                  <a:pt x="8219" y="820"/>
                  <a:pt x="6178" y="0"/>
                  <a:pt x="4291" y="0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 flipH="1">
            <a:off x="1593241" y="4761679"/>
            <a:ext cx="537549" cy="205629"/>
          </a:xfrm>
          <a:custGeom>
            <a:rect b="b" l="l" r="r" t="t"/>
            <a:pathLst>
              <a:path extrusionOk="0" h="5531" w="14459">
                <a:moveTo>
                  <a:pt x="8727" y="0"/>
                </a:moveTo>
                <a:cubicBezTo>
                  <a:pt x="8727" y="0"/>
                  <a:pt x="8799" y="1397"/>
                  <a:pt x="6034" y="2564"/>
                </a:cubicBezTo>
                <a:cubicBezTo>
                  <a:pt x="5098" y="2938"/>
                  <a:pt x="4133" y="3226"/>
                  <a:pt x="3140" y="3413"/>
                </a:cubicBezTo>
                <a:cubicBezTo>
                  <a:pt x="821" y="3889"/>
                  <a:pt x="0" y="5530"/>
                  <a:pt x="0" y="5530"/>
                </a:cubicBezTo>
                <a:lnTo>
                  <a:pt x="14257" y="5530"/>
                </a:lnTo>
                <a:lnTo>
                  <a:pt x="14344" y="3039"/>
                </a:lnTo>
                <a:lnTo>
                  <a:pt x="14459" y="418"/>
                </a:lnTo>
                <a:lnTo>
                  <a:pt x="8727" y="0"/>
                </a:ln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 flipH="1">
            <a:off x="1597516" y="4856444"/>
            <a:ext cx="533274" cy="110863"/>
          </a:xfrm>
          <a:custGeom>
            <a:rect b="b" l="l" r="r" t="t"/>
            <a:pathLst>
              <a:path extrusionOk="0" h="2982" w="14344">
                <a:moveTo>
                  <a:pt x="6034" y="0"/>
                </a:moveTo>
                <a:cubicBezTo>
                  <a:pt x="5098" y="389"/>
                  <a:pt x="4133" y="677"/>
                  <a:pt x="3140" y="864"/>
                </a:cubicBezTo>
                <a:cubicBezTo>
                  <a:pt x="821" y="1340"/>
                  <a:pt x="0" y="2981"/>
                  <a:pt x="0" y="2981"/>
                </a:cubicBezTo>
                <a:lnTo>
                  <a:pt x="14257" y="2981"/>
                </a:lnTo>
                <a:lnTo>
                  <a:pt x="14344" y="490"/>
                </a:lnTo>
                <a:lnTo>
                  <a:pt x="14344" y="490"/>
                </a:lnTo>
                <a:cubicBezTo>
                  <a:pt x="13048" y="850"/>
                  <a:pt x="11046" y="1685"/>
                  <a:pt x="7647" y="1959"/>
                </a:cubicBezTo>
                <a:cubicBezTo>
                  <a:pt x="7302" y="1268"/>
                  <a:pt x="6654" y="576"/>
                  <a:pt x="6034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 flipH="1">
            <a:off x="1386571" y="2999651"/>
            <a:ext cx="486170" cy="1834338"/>
          </a:xfrm>
          <a:custGeom>
            <a:rect b="b" l="l" r="r" t="t"/>
            <a:pathLst>
              <a:path extrusionOk="0" h="49340" w="13077">
                <a:moveTo>
                  <a:pt x="13077" y="1"/>
                </a:moveTo>
                <a:lnTo>
                  <a:pt x="3514" y="289"/>
                </a:lnTo>
                <a:cubicBezTo>
                  <a:pt x="3514" y="289"/>
                  <a:pt x="3154" y="2362"/>
                  <a:pt x="2665" y="5315"/>
                </a:cubicBezTo>
                <a:cubicBezTo>
                  <a:pt x="2550" y="5992"/>
                  <a:pt x="2420" y="6726"/>
                  <a:pt x="2305" y="7489"/>
                </a:cubicBezTo>
                <a:cubicBezTo>
                  <a:pt x="1369" y="13264"/>
                  <a:pt x="217" y="20897"/>
                  <a:pt x="145" y="24036"/>
                </a:cubicBezTo>
                <a:cubicBezTo>
                  <a:pt x="1" y="29379"/>
                  <a:pt x="562" y="47510"/>
                  <a:pt x="562" y="47510"/>
                </a:cubicBezTo>
                <a:lnTo>
                  <a:pt x="9001" y="49339"/>
                </a:lnTo>
                <a:cubicBezTo>
                  <a:pt x="9001" y="49339"/>
                  <a:pt x="9837" y="29797"/>
                  <a:pt x="9837" y="25304"/>
                </a:cubicBezTo>
                <a:cubicBezTo>
                  <a:pt x="10182" y="22510"/>
                  <a:pt x="11277" y="13898"/>
                  <a:pt x="12098" y="7504"/>
                </a:cubicBezTo>
                <a:cubicBezTo>
                  <a:pt x="12198" y="6740"/>
                  <a:pt x="12299" y="6006"/>
                  <a:pt x="12386" y="5315"/>
                </a:cubicBezTo>
                <a:cubicBezTo>
                  <a:pt x="12789" y="2204"/>
                  <a:pt x="13077" y="1"/>
                  <a:pt x="13077" y="1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 flipH="1">
            <a:off x="1386571" y="2999651"/>
            <a:ext cx="386572" cy="194401"/>
          </a:xfrm>
          <a:custGeom>
            <a:rect b="b" l="l" r="r" t="t"/>
            <a:pathLst>
              <a:path extrusionOk="0" h="5229" w="10398">
                <a:moveTo>
                  <a:pt x="10398" y="1"/>
                </a:moveTo>
                <a:lnTo>
                  <a:pt x="835" y="289"/>
                </a:lnTo>
                <a:cubicBezTo>
                  <a:pt x="835" y="289"/>
                  <a:pt x="475" y="2319"/>
                  <a:pt x="0" y="5228"/>
                </a:cubicBezTo>
                <a:lnTo>
                  <a:pt x="9721" y="5228"/>
                </a:lnTo>
                <a:cubicBezTo>
                  <a:pt x="10110" y="2161"/>
                  <a:pt x="10398" y="1"/>
                  <a:pt x="10398" y="1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 flipH="1">
            <a:off x="1067997" y="2050324"/>
            <a:ext cx="763514" cy="1050041"/>
          </a:xfrm>
          <a:custGeom>
            <a:rect b="b" l="l" r="r" t="t"/>
            <a:pathLst>
              <a:path extrusionOk="0" h="28244" w="20537">
                <a:moveTo>
                  <a:pt x="12355" y="0"/>
                </a:moveTo>
                <a:cubicBezTo>
                  <a:pt x="12269" y="0"/>
                  <a:pt x="12183" y="1"/>
                  <a:pt x="12097" y="2"/>
                </a:cubicBezTo>
                <a:cubicBezTo>
                  <a:pt x="9865" y="2"/>
                  <a:pt x="7561" y="247"/>
                  <a:pt x="7561" y="247"/>
                </a:cubicBezTo>
                <a:cubicBezTo>
                  <a:pt x="7273" y="276"/>
                  <a:pt x="6985" y="319"/>
                  <a:pt x="6697" y="391"/>
                </a:cubicBezTo>
                <a:cubicBezTo>
                  <a:pt x="6495" y="449"/>
                  <a:pt x="6308" y="521"/>
                  <a:pt x="6107" y="593"/>
                </a:cubicBezTo>
                <a:cubicBezTo>
                  <a:pt x="5588" y="780"/>
                  <a:pt x="5142" y="1140"/>
                  <a:pt x="4839" y="1601"/>
                </a:cubicBezTo>
                <a:cubicBezTo>
                  <a:pt x="4551" y="2119"/>
                  <a:pt x="4364" y="4265"/>
                  <a:pt x="4249" y="6684"/>
                </a:cubicBezTo>
                <a:cubicBezTo>
                  <a:pt x="4076" y="9997"/>
                  <a:pt x="4033" y="13799"/>
                  <a:pt x="4033" y="14620"/>
                </a:cubicBezTo>
                <a:cubicBezTo>
                  <a:pt x="3428" y="17413"/>
                  <a:pt x="1009" y="23087"/>
                  <a:pt x="0" y="28243"/>
                </a:cubicBezTo>
                <a:lnTo>
                  <a:pt x="20537" y="28243"/>
                </a:lnTo>
                <a:cubicBezTo>
                  <a:pt x="20321" y="26731"/>
                  <a:pt x="19428" y="20610"/>
                  <a:pt x="18650" y="17413"/>
                </a:cubicBezTo>
                <a:cubicBezTo>
                  <a:pt x="18535" y="16909"/>
                  <a:pt x="18391" y="16405"/>
                  <a:pt x="18204" y="15916"/>
                </a:cubicBezTo>
                <a:cubicBezTo>
                  <a:pt x="18938" y="11077"/>
                  <a:pt x="19399" y="7059"/>
                  <a:pt x="19457" y="4553"/>
                </a:cubicBezTo>
                <a:cubicBezTo>
                  <a:pt x="19500" y="3127"/>
                  <a:pt x="19399" y="2191"/>
                  <a:pt x="19154" y="1874"/>
                </a:cubicBezTo>
                <a:cubicBezTo>
                  <a:pt x="18722" y="1313"/>
                  <a:pt x="18016" y="938"/>
                  <a:pt x="16922" y="636"/>
                </a:cubicBezTo>
                <a:cubicBezTo>
                  <a:pt x="16692" y="564"/>
                  <a:pt x="16461" y="506"/>
                  <a:pt x="16216" y="449"/>
                </a:cubicBezTo>
                <a:cubicBezTo>
                  <a:pt x="16015" y="405"/>
                  <a:pt x="15799" y="362"/>
                  <a:pt x="15568" y="319"/>
                </a:cubicBezTo>
                <a:cubicBezTo>
                  <a:pt x="15280" y="276"/>
                  <a:pt x="14963" y="218"/>
                  <a:pt x="14618" y="161"/>
                </a:cubicBezTo>
                <a:cubicBezTo>
                  <a:pt x="13867" y="57"/>
                  <a:pt x="13116" y="0"/>
                  <a:pt x="12355" y="0"/>
                </a:cubicBezTo>
                <a:close/>
              </a:path>
            </a:pathLst>
          </a:custGeom>
          <a:solidFill>
            <a:srgbClr val="62C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 flipH="1">
            <a:off x="1244144" y="2050361"/>
            <a:ext cx="345379" cy="254926"/>
          </a:xfrm>
          <a:custGeom>
            <a:rect b="b" l="l" r="r" t="t"/>
            <a:pathLst>
              <a:path extrusionOk="0" h="6857" w="9290">
                <a:moveTo>
                  <a:pt x="5571" y="0"/>
                </a:moveTo>
                <a:cubicBezTo>
                  <a:pt x="3350" y="0"/>
                  <a:pt x="1052" y="246"/>
                  <a:pt x="1052" y="246"/>
                </a:cubicBezTo>
                <a:cubicBezTo>
                  <a:pt x="764" y="275"/>
                  <a:pt x="476" y="318"/>
                  <a:pt x="188" y="390"/>
                </a:cubicBezTo>
                <a:cubicBezTo>
                  <a:pt x="1" y="448"/>
                  <a:pt x="1513" y="5315"/>
                  <a:pt x="2809" y="6856"/>
                </a:cubicBezTo>
                <a:cubicBezTo>
                  <a:pt x="5805" y="3414"/>
                  <a:pt x="9290" y="361"/>
                  <a:pt x="9059" y="318"/>
                </a:cubicBezTo>
                <a:cubicBezTo>
                  <a:pt x="8771" y="275"/>
                  <a:pt x="8454" y="217"/>
                  <a:pt x="8109" y="160"/>
                </a:cubicBezTo>
                <a:cubicBezTo>
                  <a:pt x="7386" y="42"/>
                  <a:pt x="6485" y="0"/>
                  <a:pt x="5571" y="0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 flipH="1">
            <a:off x="1268756" y="2319154"/>
            <a:ext cx="152093" cy="174139"/>
          </a:xfrm>
          <a:custGeom>
            <a:rect b="b" l="l" r="r" t="t"/>
            <a:pathLst>
              <a:path extrusionOk="0" h="4684" w="4091">
                <a:moveTo>
                  <a:pt x="0" y="1"/>
                </a:moveTo>
                <a:lnTo>
                  <a:pt x="0" y="3270"/>
                </a:lnTo>
                <a:cubicBezTo>
                  <a:pt x="0" y="3270"/>
                  <a:pt x="87" y="4220"/>
                  <a:pt x="1368" y="4580"/>
                </a:cubicBezTo>
                <a:cubicBezTo>
                  <a:pt x="1620" y="4652"/>
                  <a:pt x="1870" y="4684"/>
                  <a:pt x="2108" y="4684"/>
                </a:cubicBezTo>
                <a:cubicBezTo>
                  <a:pt x="3069" y="4684"/>
                  <a:pt x="3857" y="4169"/>
                  <a:pt x="3961" y="3673"/>
                </a:cubicBezTo>
                <a:cubicBezTo>
                  <a:pt x="4090" y="2996"/>
                  <a:pt x="4004" y="145"/>
                  <a:pt x="4004" y="87"/>
                </a:cubicBezTo>
                <a:lnTo>
                  <a:pt x="0" y="1"/>
                </a:ln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 flipH="1">
            <a:off x="1288051" y="1683084"/>
            <a:ext cx="335713" cy="560079"/>
          </a:xfrm>
          <a:custGeom>
            <a:rect b="b" l="l" r="r" t="t"/>
            <a:pathLst>
              <a:path extrusionOk="0" h="15065" w="9030">
                <a:moveTo>
                  <a:pt x="1066" y="1"/>
                </a:moveTo>
                <a:cubicBezTo>
                  <a:pt x="778" y="318"/>
                  <a:pt x="591" y="865"/>
                  <a:pt x="562" y="1931"/>
                </a:cubicBezTo>
                <a:cubicBezTo>
                  <a:pt x="648" y="3616"/>
                  <a:pt x="792" y="3961"/>
                  <a:pt x="591" y="4408"/>
                </a:cubicBezTo>
                <a:cubicBezTo>
                  <a:pt x="389" y="4825"/>
                  <a:pt x="0" y="4797"/>
                  <a:pt x="29" y="4998"/>
                </a:cubicBezTo>
                <a:cubicBezTo>
                  <a:pt x="43" y="5200"/>
                  <a:pt x="691" y="5272"/>
                  <a:pt x="691" y="5848"/>
                </a:cubicBezTo>
                <a:cubicBezTo>
                  <a:pt x="706" y="6453"/>
                  <a:pt x="691" y="7360"/>
                  <a:pt x="907" y="7533"/>
                </a:cubicBezTo>
                <a:cubicBezTo>
                  <a:pt x="1113" y="7710"/>
                  <a:pt x="1470" y="7803"/>
                  <a:pt x="1931" y="7803"/>
                </a:cubicBezTo>
                <a:cubicBezTo>
                  <a:pt x="2181" y="7803"/>
                  <a:pt x="2461" y="7776"/>
                  <a:pt x="2765" y="7720"/>
                </a:cubicBezTo>
                <a:cubicBezTo>
                  <a:pt x="2866" y="7706"/>
                  <a:pt x="2952" y="7691"/>
                  <a:pt x="3024" y="7691"/>
                </a:cubicBezTo>
                <a:cubicBezTo>
                  <a:pt x="3077" y="7686"/>
                  <a:pt x="3125" y="7684"/>
                  <a:pt x="3170" y="7684"/>
                </a:cubicBezTo>
                <a:cubicBezTo>
                  <a:pt x="3653" y="7684"/>
                  <a:pt x="3702" y="7954"/>
                  <a:pt x="3716" y="8152"/>
                </a:cubicBezTo>
                <a:cubicBezTo>
                  <a:pt x="3759" y="8671"/>
                  <a:pt x="3586" y="9189"/>
                  <a:pt x="3240" y="9578"/>
                </a:cubicBezTo>
                <a:cubicBezTo>
                  <a:pt x="2924" y="9938"/>
                  <a:pt x="2016" y="10082"/>
                  <a:pt x="2016" y="10082"/>
                </a:cubicBezTo>
                <a:cubicBezTo>
                  <a:pt x="2016" y="10082"/>
                  <a:pt x="3039" y="14834"/>
                  <a:pt x="3989" y="15065"/>
                </a:cubicBezTo>
                <a:cubicBezTo>
                  <a:pt x="4781" y="14474"/>
                  <a:pt x="7518" y="11508"/>
                  <a:pt x="9030" y="10039"/>
                </a:cubicBezTo>
                <a:cubicBezTo>
                  <a:pt x="8065" y="9722"/>
                  <a:pt x="7100" y="9203"/>
                  <a:pt x="6783" y="8267"/>
                </a:cubicBezTo>
                <a:cubicBezTo>
                  <a:pt x="6466" y="7331"/>
                  <a:pt x="6740" y="4998"/>
                  <a:pt x="6740" y="4998"/>
                </a:cubicBezTo>
                <a:lnTo>
                  <a:pt x="6740" y="4998"/>
                </a:lnTo>
                <a:cubicBezTo>
                  <a:pt x="6740" y="4998"/>
                  <a:pt x="6817" y="5037"/>
                  <a:pt x="6955" y="5037"/>
                </a:cubicBezTo>
                <a:cubicBezTo>
                  <a:pt x="7070" y="5037"/>
                  <a:pt x="7227" y="5010"/>
                  <a:pt x="7417" y="4912"/>
                </a:cubicBezTo>
                <a:cubicBezTo>
                  <a:pt x="7849" y="4681"/>
                  <a:pt x="8223" y="2651"/>
                  <a:pt x="7518" y="2478"/>
                </a:cubicBezTo>
                <a:cubicBezTo>
                  <a:pt x="7436" y="2459"/>
                  <a:pt x="7359" y="2449"/>
                  <a:pt x="7284" y="2449"/>
                </a:cubicBezTo>
                <a:cubicBezTo>
                  <a:pt x="6752" y="2449"/>
                  <a:pt x="6395" y="2935"/>
                  <a:pt x="6193" y="3731"/>
                </a:cubicBezTo>
                <a:cubicBezTo>
                  <a:pt x="5530" y="3155"/>
                  <a:pt x="5401" y="2478"/>
                  <a:pt x="4652" y="2363"/>
                </a:cubicBezTo>
                <a:cubicBezTo>
                  <a:pt x="3903" y="2248"/>
                  <a:pt x="2204" y="2046"/>
                  <a:pt x="1512" y="1095"/>
                </a:cubicBezTo>
                <a:cubicBezTo>
                  <a:pt x="1282" y="764"/>
                  <a:pt x="1138" y="390"/>
                  <a:pt x="1066" y="1"/>
                </a:cubicBez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 flipH="1">
            <a:off x="1288051" y="1846405"/>
            <a:ext cx="260763" cy="396758"/>
          </a:xfrm>
          <a:custGeom>
            <a:rect b="b" l="l" r="r" t="t"/>
            <a:pathLst>
              <a:path extrusionOk="0" h="10672" w="7014">
                <a:moveTo>
                  <a:pt x="4292" y="0"/>
                </a:moveTo>
                <a:cubicBezTo>
                  <a:pt x="4234" y="303"/>
                  <a:pt x="4177" y="490"/>
                  <a:pt x="4148" y="634"/>
                </a:cubicBezTo>
                <a:cubicBezTo>
                  <a:pt x="3500" y="2665"/>
                  <a:pt x="1685" y="3169"/>
                  <a:pt x="1008" y="3298"/>
                </a:cubicBezTo>
                <a:cubicBezTo>
                  <a:pt x="1061" y="3293"/>
                  <a:pt x="1109" y="3291"/>
                  <a:pt x="1154" y="3291"/>
                </a:cubicBezTo>
                <a:cubicBezTo>
                  <a:pt x="1637" y="3291"/>
                  <a:pt x="1686" y="3561"/>
                  <a:pt x="1700" y="3759"/>
                </a:cubicBezTo>
                <a:cubicBezTo>
                  <a:pt x="1743" y="4278"/>
                  <a:pt x="1570" y="4796"/>
                  <a:pt x="1224" y="5185"/>
                </a:cubicBezTo>
                <a:cubicBezTo>
                  <a:pt x="908" y="5545"/>
                  <a:pt x="0" y="5689"/>
                  <a:pt x="0" y="5689"/>
                </a:cubicBezTo>
                <a:cubicBezTo>
                  <a:pt x="0" y="5689"/>
                  <a:pt x="1023" y="10441"/>
                  <a:pt x="1973" y="10672"/>
                </a:cubicBezTo>
                <a:cubicBezTo>
                  <a:pt x="2765" y="10081"/>
                  <a:pt x="5502" y="7115"/>
                  <a:pt x="7014" y="5646"/>
                </a:cubicBezTo>
                <a:cubicBezTo>
                  <a:pt x="6049" y="5329"/>
                  <a:pt x="5084" y="4810"/>
                  <a:pt x="4767" y="3874"/>
                </a:cubicBezTo>
                <a:cubicBezTo>
                  <a:pt x="4450" y="2938"/>
                  <a:pt x="4724" y="605"/>
                  <a:pt x="4724" y="605"/>
                </a:cubicBezTo>
                <a:cubicBezTo>
                  <a:pt x="4724" y="605"/>
                  <a:pt x="4378" y="519"/>
                  <a:pt x="4292" y="0"/>
                </a:cubicBez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 flipH="1">
            <a:off x="1344784" y="1790490"/>
            <a:ext cx="36471" cy="59707"/>
          </a:xfrm>
          <a:custGeom>
            <a:rect b="b" l="l" r="r" t="t"/>
            <a:pathLst>
              <a:path extrusionOk="0" h="1606" w="981">
                <a:moveTo>
                  <a:pt x="786" y="1"/>
                </a:moveTo>
                <a:cubicBezTo>
                  <a:pt x="709" y="1"/>
                  <a:pt x="610" y="29"/>
                  <a:pt x="491" y="122"/>
                </a:cubicBezTo>
                <a:cubicBezTo>
                  <a:pt x="59" y="424"/>
                  <a:pt x="1" y="1605"/>
                  <a:pt x="447" y="1605"/>
                </a:cubicBezTo>
                <a:cubicBezTo>
                  <a:pt x="879" y="1605"/>
                  <a:pt x="908" y="871"/>
                  <a:pt x="606" y="799"/>
                </a:cubicBezTo>
                <a:cubicBezTo>
                  <a:pt x="548" y="784"/>
                  <a:pt x="476" y="770"/>
                  <a:pt x="404" y="755"/>
                </a:cubicBezTo>
                <a:cubicBezTo>
                  <a:pt x="404" y="755"/>
                  <a:pt x="476" y="79"/>
                  <a:pt x="980" y="79"/>
                </a:cubicBezTo>
                <a:cubicBezTo>
                  <a:pt x="980" y="79"/>
                  <a:pt x="913" y="1"/>
                  <a:pt x="786" y="1"/>
                </a:cubicBez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 flipH="1">
            <a:off x="2026916" y="1943290"/>
            <a:ext cx="492044" cy="734627"/>
          </a:xfrm>
          <a:custGeom>
            <a:rect b="b" l="l" r="r" t="t"/>
            <a:pathLst>
              <a:path extrusionOk="0" h="19760" w="13235">
                <a:moveTo>
                  <a:pt x="0" y="1"/>
                </a:moveTo>
                <a:lnTo>
                  <a:pt x="576" y="1988"/>
                </a:lnTo>
                <a:cubicBezTo>
                  <a:pt x="2088" y="7101"/>
                  <a:pt x="2751" y="12444"/>
                  <a:pt x="2535" y="17772"/>
                </a:cubicBezTo>
                <a:lnTo>
                  <a:pt x="13235" y="19760"/>
                </a:lnTo>
                <a:lnTo>
                  <a:pt x="12904" y="332"/>
                </a:lnTo>
                <a:lnTo>
                  <a:pt x="0" y="1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 flipH="1">
            <a:off x="2076139" y="2009168"/>
            <a:ext cx="368950" cy="574504"/>
          </a:xfrm>
          <a:custGeom>
            <a:rect b="b" l="l" r="r" t="t"/>
            <a:pathLst>
              <a:path extrusionOk="0" h="15453" w="9924">
                <a:moveTo>
                  <a:pt x="1" y="0"/>
                </a:moveTo>
                <a:lnTo>
                  <a:pt x="1" y="0"/>
                </a:lnTo>
                <a:cubicBezTo>
                  <a:pt x="2089" y="4076"/>
                  <a:pt x="2204" y="14560"/>
                  <a:pt x="2204" y="14560"/>
                </a:cubicBezTo>
                <a:lnTo>
                  <a:pt x="9923" y="15453"/>
                </a:lnTo>
                <a:lnTo>
                  <a:pt x="9592" y="332"/>
                </a:lnTo>
                <a:lnTo>
                  <a:pt x="1" y="0"/>
                </a:ln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 flipH="1">
            <a:off x="2369024" y="2220113"/>
            <a:ext cx="124768" cy="152614"/>
          </a:xfrm>
          <a:custGeom>
            <a:rect b="b" l="l" r="r" t="t"/>
            <a:pathLst>
              <a:path extrusionOk="0" h="4105" w="3356">
                <a:moveTo>
                  <a:pt x="302" y="0"/>
                </a:moveTo>
                <a:cubicBezTo>
                  <a:pt x="259" y="0"/>
                  <a:pt x="245" y="0"/>
                  <a:pt x="245" y="15"/>
                </a:cubicBezTo>
                <a:cubicBezTo>
                  <a:pt x="0" y="346"/>
                  <a:pt x="418" y="1210"/>
                  <a:pt x="418" y="1210"/>
                </a:cubicBezTo>
                <a:cubicBezTo>
                  <a:pt x="418" y="1210"/>
                  <a:pt x="259" y="1700"/>
                  <a:pt x="202" y="1930"/>
                </a:cubicBezTo>
                <a:cubicBezTo>
                  <a:pt x="158" y="2161"/>
                  <a:pt x="547" y="2362"/>
                  <a:pt x="547" y="2362"/>
                </a:cubicBezTo>
                <a:cubicBezTo>
                  <a:pt x="533" y="2578"/>
                  <a:pt x="533" y="2794"/>
                  <a:pt x="576" y="3010"/>
                </a:cubicBezTo>
                <a:cubicBezTo>
                  <a:pt x="619" y="3126"/>
                  <a:pt x="1008" y="3212"/>
                  <a:pt x="1008" y="3212"/>
                </a:cubicBezTo>
                <a:lnTo>
                  <a:pt x="1023" y="3514"/>
                </a:lnTo>
                <a:lnTo>
                  <a:pt x="1066" y="3975"/>
                </a:lnTo>
                <a:cubicBezTo>
                  <a:pt x="1282" y="4047"/>
                  <a:pt x="1527" y="4090"/>
                  <a:pt x="1757" y="4105"/>
                </a:cubicBezTo>
                <a:cubicBezTo>
                  <a:pt x="2016" y="4090"/>
                  <a:pt x="3125" y="3975"/>
                  <a:pt x="3269" y="3817"/>
                </a:cubicBezTo>
                <a:cubicBezTo>
                  <a:pt x="3341" y="3702"/>
                  <a:pt x="3356" y="3572"/>
                  <a:pt x="3312" y="3457"/>
                </a:cubicBezTo>
                <a:cubicBezTo>
                  <a:pt x="3284" y="3327"/>
                  <a:pt x="3226" y="3212"/>
                  <a:pt x="3140" y="3111"/>
                </a:cubicBezTo>
                <a:cubicBezTo>
                  <a:pt x="3124" y="3102"/>
                  <a:pt x="3096" y="3099"/>
                  <a:pt x="3060" y="3099"/>
                </a:cubicBezTo>
                <a:cubicBezTo>
                  <a:pt x="2859" y="3099"/>
                  <a:pt x="2396" y="3214"/>
                  <a:pt x="2347" y="3226"/>
                </a:cubicBezTo>
                <a:lnTo>
                  <a:pt x="2333" y="3226"/>
                </a:lnTo>
                <a:cubicBezTo>
                  <a:pt x="2333" y="3226"/>
                  <a:pt x="2506" y="3068"/>
                  <a:pt x="2650" y="2938"/>
                </a:cubicBezTo>
                <a:cubicBezTo>
                  <a:pt x="2751" y="2809"/>
                  <a:pt x="2780" y="2636"/>
                  <a:pt x="2751" y="2477"/>
                </a:cubicBezTo>
                <a:cubicBezTo>
                  <a:pt x="2751" y="2405"/>
                  <a:pt x="2736" y="2333"/>
                  <a:pt x="2736" y="2261"/>
                </a:cubicBezTo>
                <a:cubicBezTo>
                  <a:pt x="2852" y="2161"/>
                  <a:pt x="2650" y="1340"/>
                  <a:pt x="2650" y="1340"/>
                </a:cubicBezTo>
                <a:cubicBezTo>
                  <a:pt x="2794" y="1311"/>
                  <a:pt x="2952" y="1253"/>
                  <a:pt x="3068" y="1167"/>
                </a:cubicBezTo>
                <a:cubicBezTo>
                  <a:pt x="3096" y="1138"/>
                  <a:pt x="3111" y="1124"/>
                  <a:pt x="3140" y="1095"/>
                </a:cubicBezTo>
                <a:cubicBezTo>
                  <a:pt x="3240" y="850"/>
                  <a:pt x="3183" y="562"/>
                  <a:pt x="2981" y="389"/>
                </a:cubicBezTo>
                <a:cubicBezTo>
                  <a:pt x="2794" y="274"/>
                  <a:pt x="677" y="0"/>
                  <a:pt x="302" y="0"/>
                </a:cubicBez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 flipH="1">
            <a:off x="2379731" y="2258183"/>
            <a:ext cx="72868" cy="11748"/>
          </a:xfrm>
          <a:custGeom>
            <a:rect b="b" l="l" r="r" t="t"/>
            <a:pathLst>
              <a:path extrusionOk="0" h="316" w="1960">
                <a:moveTo>
                  <a:pt x="863" y="1"/>
                </a:moveTo>
                <a:cubicBezTo>
                  <a:pt x="563" y="1"/>
                  <a:pt x="268" y="70"/>
                  <a:pt x="1" y="186"/>
                </a:cubicBezTo>
                <a:lnTo>
                  <a:pt x="1542" y="316"/>
                </a:lnTo>
                <a:cubicBezTo>
                  <a:pt x="1686" y="287"/>
                  <a:pt x="1830" y="229"/>
                  <a:pt x="1960" y="143"/>
                </a:cubicBezTo>
                <a:cubicBezTo>
                  <a:pt x="1758" y="129"/>
                  <a:pt x="1470" y="28"/>
                  <a:pt x="1081" y="13"/>
                </a:cubicBezTo>
                <a:cubicBezTo>
                  <a:pt x="1008" y="5"/>
                  <a:pt x="935" y="1"/>
                  <a:pt x="863" y="1"/>
                </a:cubicBez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flipH="1">
            <a:off x="2391516" y="2304172"/>
            <a:ext cx="61603" cy="14016"/>
          </a:xfrm>
          <a:custGeom>
            <a:rect b="b" l="l" r="r" t="t"/>
            <a:pathLst>
              <a:path extrusionOk="0" h="377" w="1657">
                <a:moveTo>
                  <a:pt x="1642" y="0"/>
                </a:moveTo>
                <a:cubicBezTo>
                  <a:pt x="1642" y="0"/>
                  <a:pt x="762" y="60"/>
                  <a:pt x="169" y="60"/>
                </a:cubicBezTo>
                <a:cubicBezTo>
                  <a:pt x="109" y="60"/>
                  <a:pt x="53" y="59"/>
                  <a:pt x="1" y="58"/>
                </a:cubicBezTo>
                <a:lnTo>
                  <a:pt x="1" y="58"/>
                </a:lnTo>
                <a:cubicBezTo>
                  <a:pt x="355" y="202"/>
                  <a:pt x="626" y="377"/>
                  <a:pt x="997" y="377"/>
                </a:cubicBezTo>
                <a:cubicBezTo>
                  <a:pt x="1184" y="377"/>
                  <a:pt x="1396" y="332"/>
                  <a:pt x="1657" y="216"/>
                </a:cubicBezTo>
                <a:cubicBezTo>
                  <a:pt x="1657" y="144"/>
                  <a:pt x="1642" y="72"/>
                  <a:pt x="1642" y="0"/>
                </a:cubicBez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 flipH="1">
            <a:off x="2375455" y="2335289"/>
            <a:ext cx="80861" cy="23533"/>
          </a:xfrm>
          <a:custGeom>
            <a:rect b="b" l="l" r="r" t="t"/>
            <a:pathLst>
              <a:path extrusionOk="0" h="633" w="2175">
                <a:moveTo>
                  <a:pt x="2052" y="1"/>
                </a:moveTo>
                <a:cubicBezTo>
                  <a:pt x="1851" y="1"/>
                  <a:pt x="1388" y="116"/>
                  <a:pt x="1339" y="128"/>
                </a:cubicBezTo>
                <a:lnTo>
                  <a:pt x="1325" y="128"/>
                </a:lnTo>
                <a:cubicBezTo>
                  <a:pt x="1181" y="200"/>
                  <a:pt x="1037" y="258"/>
                  <a:pt x="879" y="301"/>
                </a:cubicBezTo>
                <a:cubicBezTo>
                  <a:pt x="856" y="305"/>
                  <a:pt x="832" y="307"/>
                  <a:pt x="805" y="307"/>
                </a:cubicBezTo>
                <a:cubicBezTo>
                  <a:pt x="518" y="307"/>
                  <a:pt x="0" y="114"/>
                  <a:pt x="0" y="114"/>
                </a:cubicBezTo>
                <a:lnTo>
                  <a:pt x="0" y="114"/>
                </a:lnTo>
                <a:lnTo>
                  <a:pt x="15" y="416"/>
                </a:lnTo>
                <a:cubicBezTo>
                  <a:pt x="245" y="503"/>
                  <a:pt x="490" y="575"/>
                  <a:pt x="720" y="632"/>
                </a:cubicBezTo>
                <a:cubicBezTo>
                  <a:pt x="722" y="633"/>
                  <a:pt x="724" y="633"/>
                  <a:pt x="726" y="633"/>
                </a:cubicBezTo>
                <a:cubicBezTo>
                  <a:pt x="909" y="633"/>
                  <a:pt x="2174" y="42"/>
                  <a:pt x="2132" y="13"/>
                </a:cubicBezTo>
                <a:cubicBezTo>
                  <a:pt x="2116" y="4"/>
                  <a:pt x="2088" y="1"/>
                  <a:pt x="2052" y="1"/>
                </a:cubicBezTo>
                <a:close/>
              </a:path>
            </a:pathLst>
          </a:custGeom>
          <a:solidFill>
            <a:srgbClr val="F3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 flipH="1">
            <a:off x="1239311" y="2189591"/>
            <a:ext cx="871143" cy="609897"/>
          </a:xfrm>
          <a:custGeom>
            <a:rect b="b" l="l" r="r" t="t"/>
            <a:pathLst>
              <a:path extrusionOk="0" h="16405" w="23432">
                <a:moveTo>
                  <a:pt x="2161" y="1"/>
                </a:moveTo>
                <a:cubicBezTo>
                  <a:pt x="2132" y="1"/>
                  <a:pt x="2089" y="1"/>
                  <a:pt x="2060" y="15"/>
                </a:cubicBezTo>
                <a:cubicBezTo>
                  <a:pt x="1642" y="217"/>
                  <a:pt x="1873" y="994"/>
                  <a:pt x="1873" y="994"/>
                </a:cubicBezTo>
                <a:cubicBezTo>
                  <a:pt x="1845" y="994"/>
                  <a:pt x="943" y="660"/>
                  <a:pt x="698" y="660"/>
                </a:cubicBezTo>
                <a:cubicBezTo>
                  <a:pt x="684" y="660"/>
                  <a:pt x="672" y="661"/>
                  <a:pt x="663" y="663"/>
                </a:cubicBezTo>
                <a:cubicBezTo>
                  <a:pt x="490" y="692"/>
                  <a:pt x="735" y="1786"/>
                  <a:pt x="735" y="1786"/>
                </a:cubicBezTo>
                <a:cubicBezTo>
                  <a:pt x="735" y="1786"/>
                  <a:pt x="0" y="4321"/>
                  <a:pt x="447" y="4695"/>
                </a:cubicBezTo>
                <a:cubicBezTo>
                  <a:pt x="908" y="5070"/>
                  <a:pt x="3269" y="5646"/>
                  <a:pt x="3269" y="5646"/>
                </a:cubicBezTo>
                <a:lnTo>
                  <a:pt x="3284" y="5617"/>
                </a:lnTo>
                <a:cubicBezTo>
                  <a:pt x="4990" y="8026"/>
                  <a:pt x="11152" y="16404"/>
                  <a:pt x="14475" y="16404"/>
                </a:cubicBezTo>
                <a:cubicBezTo>
                  <a:pt x="14489" y="16404"/>
                  <a:pt x="14503" y="16404"/>
                  <a:pt x="14517" y="16404"/>
                </a:cubicBezTo>
                <a:cubicBezTo>
                  <a:pt x="18391" y="16317"/>
                  <a:pt x="23431" y="9765"/>
                  <a:pt x="23431" y="9765"/>
                </a:cubicBezTo>
                <a:lnTo>
                  <a:pt x="19053" y="5401"/>
                </a:lnTo>
                <a:lnTo>
                  <a:pt x="15021" y="9765"/>
                </a:lnTo>
                <a:lnTo>
                  <a:pt x="4479" y="3068"/>
                </a:lnTo>
                <a:cubicBezTo>
                  <a:pt x="4537" y="2838"/>
                  <a:pt x="4594" y="2578"/>
                  <a:pt x="4638" y="2334"/>
                </a:cubicBezTo>
                <a:cubicBezTo>
                  <a:pt x="4724" y="1873"/>
                  <a:pt x="4767" y="1455"/>
                  <a:pt x="4666" y="1383"/>
                </a:cubicBezTo>
                <a:cubicBezTo>
                  <a:pt x="4422" y="1210"/>
                  <a:pt x="2823" y="649"/>
                  <a:pt x="2823" y="649"/>
                </a:cubicBezTo>
                <a:cubicBezTo>
                  <a:pt x="2823" y="649"/>
                  <a:pt x="2477" y="1"/>
                  <a:pt x="2161" y="1"/>
                </a:cubicBezTo>
                <a:close/>
              </a:path>
            </a:pathLst>
          </a:custGeom>
          <a:solidFill>
            <a:srgbClr val="F7A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 flipH="1">
            <a:off x="1017659" y="2121593"/>
            <a:ext cx="493680" cy="593799"/>
          </a:xfrm>
          <a:custGeom>
            <a:rect b="b" l="l" r="r" t="t"/>
            <a:pathLst>
              <a:path extrusionOk="0" h="15972" w="13279">
                <a:moveTo>
                  <a:pt x="10729" y="1"/>
                </a:moveTo>
                <a:cubicBezTo>
                  <a:pt x="10629" y="1"/>
                  <a:pt x="10542" y="15"/>
                  <a:pt x="10456" y="44"/>
                </a:cubicBezTo>
                <a:cubicBezTo>
                  <a:pt x="7143" y="1009"/>
                  <a:pt x="0" y="9419"/>
                  <a:pt x="0" y="9419"/>
                </a:cubicBezTo>
                <a:lnTo>
                  <a:pt x="6639" y="15972"/>
                </a:lnTo>
                <a:cubicBezTo>
                  <a:pt x="6639" y="15972"/>
                  <a:pt x="13278" y="6308"/>
                  <a:pt x="12947" y="3356"/>
                </a:cubicBezTo>
                <a:cubicBezTo>
                  <a:pt x="12645" y="764"/>
                  <a:pt x="11464" y="1"/>
                  <a:pt x="10729" y="1"/>
                </a:cubicBezTo>
                <a:close/>
              </a:path>
            </a:pathLst>
          </a:custGeom>
          <a:solidFill>
            <a:srgbClr val="4AA2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 flipH="1">
            <a:off x="1933749" y="3069248"/>
            <a:ext cx="234516" cy="337349"/>
          </a:xfrm>
          <a:custGeom>
            <a:rect b="b" l="l" r="r" t="t"/>
            <a:pathLst>
              <a:path extrusionOk="0" h="9074" w="6308">
                <a:moveTo>
                  <a:pt x="1411" y="1"/>
                </a:moveTo>
                <a:lnTo>
                  <a:pt x="1411" y="1182"/>
                </a:lnTo>
                <a:cubicBezTo>
                  <a:pt x="605" y="1283"/>
                  <a:pt x="0" y="1974"/>
                  <a:pt x="0" y="2795"/>
                </a:cubicBezTo>
                <a:lnTo>
                  <a:pt x="0" y="7432"/>
                </a:lnTo>
                <a:cubicBezTo>
                  <a:pt x="0" y="8339"/>
                  <a:pt x="720" y="9074"/>
                  <a:pt x="1627" y="9074"/>
                </a:cubicBezTo>
                <a:lnTo>
                  <a:pt x="4666" y="9074"/>
                </a:lnTo>
                <a:cubicBezTo>
                  <a:pt x="5573" y="9074"/>
                  <a:pt x="6308" y="8339"/>
                  <a:pt x="6308" y="7432"/>
                </a:cubicBezTo>
                <a:lnTo>
                  <a:pt x="6308" y="2795"/>
                </a:lnTo>
                <a:cubicBezTo>
                  <a:pt x="6308" y="1974"/>
                  <a:pt x="5703" y="1283"/>
                  <a:pt x="4882" y="1182"/>
                </a:cubicBezTo>
                <a:lnTo>
                  <a:pt x="48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 flipH="1">
            <a:off x="1986727" y="3069248"/>
            <a:ext cx="129080" cy="43944"/>
          </a:xfrm>
          <a:custGeom>
            <a:rect b="b" l="l" r="r" t="t"/>
            <a:pathLst>
              <a:path extrusionOk="0" h="1182" w="3472">
                <a:moveTo>
                  <a:pt x="0" y="1"/>
                </a:moveTo>
                <a:lnTo>
                  <a:pt x="0" y="1182"/>
                </a:lnTo>
                <a:lnTo>
                  <a:pt x="3471" y="1182"/>
                </a:lnTo>
                <a:lnTo>
                  <a:pt x="34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 flipH="1">
            <a:off x="1964793" y="3049990"/>
            <a:ext cx="172429" cy="39668"/>
          </a:xfrm>
          <a:custGeom>
            <a:rect b="b" l="l" r="r" t="t"/>
            <a:pathLst>
              <a:path extrusionOk="0" h="1067" w="4638">
                <a:moveTo>
                  <a:pt x="404" y="0"/>
                </a:moveTo>
                <a:cubicBezTo>
                  <a:pt x="173" y="0"/>
                  <a:pt x="0" y="173"/>
                  <a:pt x="0" y="404"/>
                </a:cubicBezTo>
                <a:lnTo>
                  <a:pt x="0" y="663"/>
                </a:lnTo>
                <a:cubicBezTo>
                  <a:pt x="0" y="879"/>
                  <a:pt x="173" y="1066"/>
                  <a:pt x="404" y="1066"/>
                </a:cubicBezTo>
                <a:lnTo>
                  <a:pt x="4234" y="1066"/>
                </a:lnTo>
                <a:cubicBezTo>
                  <a:pt x="4450" y="1066"/>
                  <a:pt x="4638" y="879"/>
                  <a:pt x="4638" y="663"/>
                </a:cubicBezTo>
                <a:lnTo>
                  <a:pt x="4638" y="404"/>
                </a:lnTo>
                <a:cubicBezTo>
                  <a:pt x="4638" y="173"/>
                  <a:pt x="4450" y="0"/>
                  <a:pt x="4234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 flipH="1">
            <a:off x="1989404" y="3179553"/>
            <a:ext cx="123206" cy="156369"/>
          </a:xfrm>
          <a:custGeom>
            <a:rect b="b" l="l" r="r" t="t"/>
            <a:pathLst>
              <a:path extrusionOk="0" h="4206" w="3314">
                <a:moveTo>
                  <a:pt x="793" y="1"/>
                </a:moveTo>
                <a:cubicBezTo>
                  <a:pt x="361" y="1"/>
                  <a:pt x="1" y="361"/>
                  <a:pt x="1" y="793"/>
                </a:cubicBezTo>
                <a:lnTo>
                  <a:pt x="1" y="3414"/>
                </a:lnTo>
                <a:cubicBezTo>
                  <a:pt x="1" y="3860"/>
                  <a:pt x="361" y="4206"/>
                  <a:pt x="793" y="4206"/>
                </a:cubicBezTo>
                <a:lnTo>
                  <a:pt x="2521" y="4206"/>
                </a:lnTo>
                <a:cubicBezTo>
                  <a:pt x="2953" y="4206"/>
                  <a:pt x="3313" y="3860"/>
                  <a:pt x="3313" y="3414"/>
                </a:cubicBezTo>
                <a:lnTo>
                  <a:pt x="3313" y="793"/>
                </a:lnTo>
                <a:cubicBezTo>
                  <a:pt x="3313" y="361"/>
                  <a:pt x="2953" y="1"/>
                  <a:pt x="2521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 flipH="1">
            <a:off x="1675663" y="3069248"/>
            <a:ext cx="235073" cy="337349"/>
          </a:xfrm>
          <a:custGeom>
            <a:rect b="b" l="l" r="r" t="t"/>
            <a:pathLst>
              <a:path extrusionOk="0" h="9074" w="6323">
                <a:moveTo>
                  <a:pt x="1426" y="1"/>
                </a:moveTo>
                <a:lnTo>
                  <a:pt x="1426" y="1182"/>
                </a:lnTo>
                <a:cubicBezTo>
                  <a:pt x="605" y="1283"/>
                  <a:pt x="0" y="1974"/>
                  <a:pt x="0" y="2795"/>
                </a:cubicBezTo>
                <a:lnTo>
                  <a:pt x="0" y="7432"/>
                </a:lnTo>
                <a:cubicBezTo>
                  <a:pt x="0" y="8339"/>
                  <a:pt x="735" y="9074"/>
                  <a:pt x="1642" y="9074"/>
                </a:cubicBezTo>
                <a:lnTo>
                  <a:pt x="4680" y="9074"/>
                </a:lnTo>
                <a:cubicBezTo>
                  <a:pt x="5588" y="9074"/>
                  <a:pt x="6322" y="8339"/>
                  <a:pt x="6322" y="7432"/>
                </a:cubicBezTo>
                <a:lnTo>
                  <a:pt x="6322" y="2795"/>
                </a:lnTo>
                <a:cubicBezTo>
                  <a:pt x="6322" y="1974"/>
                  <a:pt x="5703" y="1283"/>
                  <a:pt x="4896" y="1182"/>
                </a:cubicBezTo>
                <a:lnTo>
                  <a:pt x="48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 flipH="1">
            <a:off x="1728678" y="3069248"/>
            <a:ext cx="129080" cy="43944"/>
          </a:xfrm>
          <a:custGeom>
            <a:rect b="b" l="l" r="r" t="t"/>
            <a:pathLst>
              <a:path extrusionOk="0" h="1182" w="3472">
                <a:moveTo>
                  <a:pt x="1" y="1"/>
                </a:moveTo>
                <a:lnTo>
                  <a:pt x="1" y="1182"/>
                </a:lnTo>
                <a:lnTo>
                  <a:pt x="3471" y="1182"/>
                </a:lnTo>
                <a:lnTo>
                  <a:pt x="34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 flipH="1">
            <a:off x="1707264" y="3049990"/>
            <a:ext cx="172429" cy="39668"/>
          </a:xfrm>
          <a:custGeom>
            <a:rect b="b" l="l" r="r" t="t"/>
            <a:pathLst>
              <a:path extrusionOk="0" h="1067" w="4638">
                <a:moveTo>
                  <a:pt x="404" y="0"/>
                </a:moveTo>
                <a:cubicBezTo>
                  <a:pt x="188" y="0"/>
                  <a:pt x="0" y="173"/>
                  <a:pt x="0" y="404"/>
                </a:cubicBezTo>
                <a:lnTo>
                  <a:pt x="0" y="663"/>
                </a:lnTo>
                <a:cubicBezTo>
                  <a:pt x="0" y="879"/>
                  <a:pt x="188" y="1066"/>
                  <a:pt x="404" y="1066"/>
                </a:cubicBezTo>
                <a:lnTo>
                  <a:pt x="4234" y="1066"/>
                </a:lnTo>
                <a:cubicBezTo>
                  <a:pt x="4465" y="1066"/>
                  <a:pt x="4638" y="879"/>
                  <a:pt x="4638" y="663"/>
                </a:cubicBezTo>
                <a:lnTo>
                  <a:pt x="4638" y="404"/>
                </a:lnTo>
                <a:cubicBezTo>
                  <a:pt x="4638" y="173"/>
                  <a:pt x="4465" y="0"/>
                  <a:pt x="4234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 flipH="1">
            <a:off x="1731876" y="3179553"/>
            <a:ext cx="123206" cy="156369"/>
          </a:xfrm>
          <a:custGeom>
            <a:rect b="b" l="l" r="r" t="t"/>
            <a:pathLst>
              <a:path extrusionOk="0" h="4206" w="3314">
                <a:moveTo>
                  <a:pt x="793" y="1"/>
                </a:moveTo>
                <a:cubicBezTo>
                  <a:pt x="361" y="1"/>
                  <a:pt x="1" y="361"/>
                  <a:pt x="1" y="793"/>
                </a:cubicBezTo>
                <a:lnTo>
                  <a:pt x="1" y="3414"/>
                </a:lnTo>
                <a:cubicBezTo>
                  <a:pt x="1" y="3860"/>
                  <a:pt x="361" y="4206"/>
                  <a:pt x="793" y="4206"/>
                </a:cubicBezTo>
                <a:lnTo>
                  <a:pt x="2521" y="4206"/>
                </a:lnTo>
                <a:cubicBezTo>
                  <a:pt x="2953" y="4206"/>
                  <a:pt x="3313" y="3860"/>
                  <a:pt x="3313" y="3414"/>
                </a:cubicBezTo>
                <a:lnTo>
                  <a:pt x="3313" y="793"/>
                </a:lnTo>
                <a:cubicBezTo>
                  <a:pt x="3313" y="361"/>
                  <a:pt x="2953" y="1"/>
                  <a:pt x="2521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 flipH="1">
            <a:off x="1418135" y="3069248"/>
            <a:ext cx="235073" cy="337349"/>
          </a:xfrm>
          <a:custGeom>
            <a:rect b="b" l="l" r="r" t="t"/>
            <a:pathLst>
              <a:path extrusionOk="0" h="9074" w="6323">
                <a:moveTo>
                  <a:pt x="1426" y="1"/>
                </a:moveTo>
                <a:lnTo>
                  <a:pt x="1426" y="1182"/>
                </a:lnTo>
                <a:cubicBezTo>
                  <a:pt x="619" y="1283"/>
                  <a:pt x="0" y="1974"/>
                  <a:pt x="0" y="2795"/>
                </a:cubicBezTo>
                <a:lnTo>
                  <a:pt x="0" y="7432"/>
                </a:lnTo>
                <a:cubicBezTo>
                  <a:pt x="0" y="8339"/>
                  <a:pt x="735" y="9074"/>
                  <a:pt x="1642" y="9074"/>
                </a:cubicBezTo>
                <a:lnTo>
                  <a:pt x="4680" y="9074"/>
                </a:lnTo>
                <a:cubicBezTo>
                  <a:pt x="5588" y="9074"/>
                  <a:pt x="6322" y="8339"/>
                  <a:pt x="6322" y="7432"/>
                </a:cubicBezTo>
                <a:lnTo>
                  <a:pt x="6322" y="2795"/>
                </a:lnTo>
                <a:cubicBezTo>
                  <a:pt x="6322" y="1974"/>
                  <a:pt x="5717" y="1283"/>
                  <a:pt x="4896" y="1182"/>
                </a:cubicBezTo>
                <a:lnTo>
                  <a:pt x="48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 flipH="1">
            <a:off x="1471150" y="3069248"/>
            <a:ext cx="129080" cy="43944"/>
          </a:xfrm>
          <a:custGeom>
            <a:rect b="b" l="l" r="r" t="t"/>
            <a:pathLst>
              <a:path extrusionOk="0" h="1182" w="3472">
                <a:moveTo>
                  <a:pt x="1" y="1"/>
                </a:moveTo>
                <a:lnTo>
                  <a:pt x="1" y="1182"/>
                </a:lnTo>
                <a:lnTo>
                  <a:pt x="3471" y="1182"/>
                </a:lnTo>
                <a:lnTo>
                  <a:pt x="34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 flipH="1">
            <a:off x="1449215" y="3049990"/>
            <a:ext cx="172950" cy="39668"/>
          </a:xfrm>
          <a:custGeom>
            <a:rect b="b" l="l" r="r" t="t"/>
            <a:pathLst>
              <a:path extrusionOk="0" h="1067" w="4652">
                <a:moveTo>
                  <a:pt x="418" y="0"/>
                </a:moveTo>
                <a:cubicBezTo>
                  <a:pt x="188" y="0"/>
                  <a:pt x="0" y="173"/>
                  <a:pt x="0" y="404"/>
                </a:cubicBezTo>
                <a:lnTo>
                  <a:pt x="0" y="663"/>
                </a:lnTo>
                <a:cubicBezTo>
                  <a:pt x="0" y="879"/>
                  <a:pt x="188" y="1066"/>
                  <a:pt x="418" y="1066"/>
                </a:cubicBezTo>
                <a:lnTo>
                  <a:pt x="4249" y="1066"/>
                </a:lnTo>
                <a:cubicBezTo>
                  <a:pt x="4465" y="1066"/>
                  <a:pt x="4652" y="879"/>
                  <a:pt x="4652" y="663"/>
                </a:cubicBezTo>
                <a:lnTo>
                  <a:pt x="4652" y="404"/>
                </a:lnTo>
                <a:cubicBezTo>
                  <a:pt x="4652" y="173"/>
                  <a:pt x="4465" y="0"/>
                  <a:pt x="4249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 flipH="1">
            <a:off x="1474347" y="3179553"/>
            <a:ext cx="122649" cy="156369"/>
          </a:xfrm>
          <a:custGeom>
            <a:rect b="b" l="l" r="r" t="t"/>
            <a:pathLst>
              <a:path extrusionOk="0" h="4206" w="3299">
                <a:moveTo>
                  <a:pt x="792" y="1"/>
                </a:moveTo>
                <a:cubicBezTo>
                  <a:pt x="346" y="1"/>
                  <a:pt x="0" y="361"/>
                  <a:pt x="0" y="793"/>
                </a:cubicBezTo>
                <a:lnTo>
                  <a:pt x="0" y="3414"/>
                </a:lnTo>
                <a:cubicBezTo>
                  <a:pt x="0" y="3860"/>
                  <a:pt x="346" y="4206"/>
                  <a:pt x="792" y="4206"/>
                </a:cubicBezTo>
                <a:lnTo>
                  <a:pt x="2520" y="4206"/>
                </a:lnTo>
                <a:cubicBezTo>
                  <a:pt x="2952" y="4206"/>
                  <a:pt x="3298" y="3860"/>
                  <a:pt x="3298" y="3414"/>
                </a:cubicBezTo>
                <a:lnTo>
                  <a:pt x="3298" y="793"/>
                </a:lnTo>
                <a:cubicBezTo>
                  <a:pt x="3298" y="361"/>
                  <a:pt x="2952" y="1"/>
                  <a:pt x="2520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 flipH="1">
            <a:off x="1848613" y="4405109"/>
            <a:ext cx="26805" cy="551491"/>
          </a:xfrm>
          <a:custGeom>
            <a:rect b="b" l="l" r="r" t="t"/>
            <a:pathLst>
              <a:path extrusionOk="0" h="14834" w="721">
                <a:moveTo>
                  <a:pt x="332" y="0"/>
                </a:moveTo>
                <a:cubicBezTo>
                  <a:pt x="145" y="0"/>
                  <a:pt x="1" y="144"/>
                  <a:pt x="1" y="331"/>
                </a:cubicBezTo>
                <a:lnTo>
                  <a:pt x="58" y="14488"/>
                </a:lnTo>
                <a:cubicBezTo>
                  <a:pt x="58" y="14675"/>
                  <a:pt x="202" y="14833"/>
                  <a:pt x="389" y="14833"/>
                </a:cubicBezTo>
                <a:cubicBezTo>
                  <a:pt x="577" y="14833"/>
                  <a:pt x="721" y="14675"/>
                  <a:pt x="721" y="14488"/>
                </a:cubicBezTo>
                <a:lnTo>
                  <a:pt x="663" y="331"/>
                </a:lnTo>
                <a:cubicBezTo>
                  <a:pt x="663" y="144"/>
                  <a:pt x="519" y="0"/>
                  <a:pt x="332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 flipH="1">
            <a:off x="1658971" y="4481212"/>
            <a:ext cx="405458" cy="398803"/>
          </a:xfrm>
          <a:custGeom>
            <a:rect b="b" l="l" r="r" t="t"/>
            <a:pathLst>
              <a:path extrusionOk="0" h="10727" w="10906">
                <a:moveTo>
                  <a:pt x="10427" y="0"/>
                </a:moveTo>
                <a:cubicBezTo>
                  <a:pt x="10350" y="0"/>
                  <a:pt x="10270" y="29"/>
                  <a:pt x="10197" y="99"/>
                </a:cubicBezTo>
                <a:lnTo>
                  <a:pt x="217" y="10151"/>
                </a:lnTo>
                <a:cubicBezTo>
                  <a:pt x="1" y="10367"/>
                  <a:pt x="159" y="10727"/>
                  <a:pt x="462" y="10727"/>
                </a:cubicBezTo>
                <a:cubicBezTo>
                  <a:pt x="548" y="10727"/>
                  <a:pt x="635" y="10684"/>
                  <a:pt x="692" y="10626"/>
                </a:cubicBezTo>
                <a:lnTo>
                  <a:pt x="10672" y="574"/>
                </a:lnTo>
                <a:cubicBezTo>
                  <a:pt x="10905" y="330"/>
                  <a:pt x="10685" y="0"/>
                  <a:pt x="10427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 flipH="1">
            <a:off x="1581976" y="4666913"/>
            <a:ext cx="560079" cy="27325"/>
          </a:xfrm>
          <a:custGeom>
            <a:rect b="b" l="l" r="r" t="t"/>
            <a:pathLst>
              <a:path extrusionOk="0" h="735" w="15065">
                <a:moveTo>
                  <a:pt x="14618" y="0"/>
                </a:moveTo>
                <a:lnTo>
                  <a:pt x="447" y="58"/>
                </a:lnTo>
                <a:cubicBezTo>
                  <a:pt x="1" y="58"/>
                  <a:pt x="1" y="735"/>
                  <a:pt x="447" y="735"/>
                </a:cubicBezTo>
                <a:lnTo>
                  <a:pt x="14618" y="677"/>
                </a:lnTo>
                <a:cubicBezTo>
                  <a:pt x="15064" y="677"/>
                  <a:pt x="15064" y="0"/>
                  <a:pt x="14618" y="0"/>
                </a:cubicBezTo>
                <a:close/>
              </a:path>
            </a:pathLst>
          </a:custGeom>
          <a:solidFill>
            <a:srgbClr val="C0D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 flipH="1">
            <a:off x="1658524" y="4482587"/>
            <a:ext cx="407986" cy="395829"/>
          </a:xfrm>
          <a:custGeom>
            <a:rect b="b" l="l" r="r" t="t"/>
            <a:pathLst>
              <a:path extrusionOk="0" h="10647" w="10974">
                <a:moveTo>
                  <a:pt x="472" y="1"/>
                </a:moveTo>
                <a:cubicBezTo>
                  <a:pt x="216" y="1"/>
                  <a:pt x="1" y="337"/>
                  <a:pt x="244" y="580"/>
                </a:cubicBezTo>
                <a:lnTo>
                  <a:pt x="10296" y="10560"/>
                </a:lnTo>
                <a:cubicBezTo>
                  <a:pt x="10354" y="10618"/>
                  <a:pt x="10440" y="10647"/>
                  <a:pt x="10527" y="10647"/>
                </a:cubicBezTo>
                <a:cubicBezTo>
                  <a:pt x="10829" y="10647"/>
                  <a:pt x="10973" y="10287"/>
                  <a:pt x="10757" y="10071"/>
                </a:cubicBezTo>
                <a:lnTo>
                  <a:pt x="705" y="105"/>
                </a:lnTo>
                <a:cubicBezTo>
                  <a:pt x="631" y="31"/>
                  <a:pt x="550" y="1"/>
                  <a:pt x="472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 flipH="1">
            <a:off x="1598594" y="4417415"/>
            <a:ext cx="547216" cy="526545"/>
          </a:xfrm>
          <a:custGeom>
            <a:rect b="b" l="l" r="r" t="t"/>
            <a:pathLst>
              <a:path extrusionOk="0" h="14163" w="14719">
                <a:moveTo>
                  <a:pt x="7597" y="2174"/>
                </a:moveTo>
                <a:cubicBezTo>
                  <a:pt x="10114" y="2174"/>
                  <a:pt x="12530" y="4131"/>
                  <a:pt x="12530" y="7086"/>
                </a:cubicBezTo>
                <a:cubicBezTo>
                  <a:pt x="12530" y="9779"/>
                  <a:pt x="10341" y="11982"/>
                  <a:pt x="7634" y="11982"/>
                </a:cubicBezTo>
                <a:cubicBezTo>
                  <a:pt x="3270" y="11982"/>
                  <a:pt x="1095" y="6697"/>
                  <a:pt x="4177" y="3615"/>
                </a:cubicBezTo>
                <a:cubicBezTo>
                  <a:pt x="5173" y="2620"/>
                  <a:pt x="6396" y="2174"/>
                  <a:pt x="7597" y="2174"/>
                </a:cubicBezTo>
                <a:close/>
                <a:moveTo>
                  <a:pt x="7634" y="0"/>
                </a:moveTo>
                <a:cubicBezTo>
                  <a:pt x="4768" y="0"/>
                  <a:pt x="2190" y="1728"/>
                  <a:pt x="1095" y="4378"/>
                </a:cubicBezTo>
                <a:cubicBezTo>
                  <a:pt x="1" y="7014"/>
                  <a:pt x="606" y="10067"/>
                  <a:pt x="2622" y="12083"/>
                </a:cubicBezTo>
                <a:cubicBezTo>
                  <a:pt x="3981" y="13442"/>
                  <a:pt x="5791" y="14162"/>
                  <a:pt x="7634" y="14162"/>
                </a:cubicBezTo>
                <a:cubicBezTo>
                  <a:pt x="8545" y="14162"/>
                  <a:pt x="9464" y="13986"/>
                  <a:pt x="10341" y="13624"/>
                </a:cubicBezTo>
                <a:cubicBezTo>
                  <a:pt x="12991" y="12529"/>
                  <a:pt x="14719" y="9952"/>
                  <a:pt x="14719" y="7086"/>
                </a:cubicBezTo>
                <a:cubicBezTo>
                  <a:pt x="14719" y="3169"/>
                  <a:pt x="11551" y="0"/>
                  <a:pt x="7634" y="0"/>
                </a:cubicBez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 flipH="1">
            <a:off x="1547698" y="4398306"/>
            <a:ext cx="610417" cy="566845"/>
          </a:xfrm>
          <a:custGeom>
            <a:rect b="b" l="l" r="r" t="t"/>
            <a:pathLst>
              <a:path extrusionOk="0" h="15247" w="16419">
                <a:moveTo>
                  <a:pt x="7965" y="1090"/>
                </a:moveTo>
                <a:cubicBezTo>
                  <a:pt x="8829" y="1090"/>
                  <a:pt x="9693" y="1263"/>
                  <a:pt x="10499" y="1594"/>
                </a:cubicBezTo>
                <a:cubicBezTo>
                  <a:pt x="13567" y="2890"/>
                  <a:pt x="15151" y="6304"/>
                  <a:pt x="14172" y="9486"/>
                </a:cubicBezTo>
                <a:cubicBezTo>
                  <a:pt x="13322" y="12246"/>
                  <a:pt x="10774" y="14052"/>
                  <a:pt x="7990" y="14052"/>
                </a:cubicBezTo>
                <a:cubicBezTo>
                  <a:pt x="7563" y="14052"/>
                  <a:pt x="7130" y="14010"/>
                  <a:pt x="6697" y="13922"/>
                </a:cubicBezTo>
                <a:cubicBezTo>
                  <a:pt x="3428" y="13259"/>
                  <a:pt x="1196" y="10249"/>
                  <a:pt x="1527" y="6937"/>
                </a:cubicBezTo>
                <a:cubicBezTo>
                  <a:pt x="1844" y="3625"/>
                  <a:pt x="4638" y="1090"/>
                  <a:pt x="7965" y="1090"/>
                </a:cubicBezTo>
                <a:close/>
                <a:moveTo>
                  <a:pt x="7993" y="1"/>
                </a:moveTo>
                <a:cubicBezTo>
                  <a:pt x="7489" y="1"/>
                  <a:pt x="6978" y="51"/>
                  <a:pt x="6467" y="154"/>
                </a:cubicBezTo>
                <a:cubicBezTo>
                  <a:pt x="2622" y="917"/>
                  <a:pt x="1" y="4475"/>
                  <a:pt x="389" y="8377"/>
                </a:cubicBezTo>
                <a:cubicBezTo>
                  <a:pt x="764" y="12266"/>
                  <a:pt x="4047" y="15247"/>
                  <a:pt x="7965" y="15247"/>
                </a:cubicBezTo>
                <a:cubicBezTo>
                  <a:pt x="8987" y="15247"/>
                  <a:pt x="9995" y="15045"/>
                  <a:pt x="10946" y="14642"/>
                </a:cubicBezTo>
                <a:cubicBezTo>
                  <a:pt x="14546" y="13130"/>
                  <a:pt x="16418" y="9112"/>
                  <a:pt x="15266" y="5367"/>
                </a:cubicBezTo>
                <a:cubicBezTo>
                  <a:pt x="14267" y="2121"/>
                  <a:pt x="11277" y="1"/>
                  <a:pt x="7993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 flipH="1">
            <a:off x="1776860" y="4617096"/>
            <a:ext cx="148896" cy="127556"/>
          </a:xfrm>
          <a:custGeom>
            <a:rect b="b" l="l" r="r" t="t"/>
            <a:pathLst>
              <a:path extrusionOk="0" h="3431" w="4005">
                <a:moveTo>
                  <a:pt x="1715" y="1"/>
                </a:moveTo>
                <a:cubicBezTo>
                  <a:pt x="764" y="1"/>
                  <a:pt x="1" y="764"/>
                  <a:pt x="1" y="1715"/>
                </a:cubicBezTo>
                <a:cubicBezTo>
                  <a:pt x="1" y="2747"/>
                  <a:pt x="844" y="3430"/>
                  <a:pt x="1724" y="3430"/>
                </a:cubicBezTo>
                <a:cubicBezTo>
                  <a:pt x="2145" y="3430"/>
                  <a:pt x="2575" y="3274"/>
                  <a:pt x="2924" y="2924"/>
                </a:cubicBezTo>
                <a:cubicBezTo>
                  <a:pt x="4004" y="1844"/>
                  <a:pt x="3241" y="1"/>
                  <a:pt x="1715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 flipH="1">
            <a:off x="852219" y="3252384"/>
            <a:ext cx="651090" cy="140308"/>
          </a:xfrm>
          <a:custGeom>
            <a:rect b="b" l="l" r="r" t="t"/>
            <a:pathLst>
              <a:path extrusionOk="0" h="3774" w="17513">
                <a:moveTo>
                  <a:pt x="1037" y="0"/>
                </a:moveTo>
                <a:cubicBezTo>
                  <a:pt x="461" y="0"/>
                  <a:pt x="0" y="461"/>
                  <a:pt x="0" y="1051"/>
                </a:cubicBezTo>
                <a:lnTo>
                  <a:pt x="0" y="2736"/>
                </a:lnTo>
                <a:cubicBezTo>
                  <a:pt x="0" y="3312"/>
                  <a:pt x="461" y="3773"/>
                  <a:pt x="1037" y="3773"/>
                </a:cubicBezTo>
                <a:lnTo>
                  <a:pt x="16461" y="3773"/>
                </a:lnTo>
                <a:cubicBezTo>
                  <a:pt x="17052" y="3773"/>
                  <a:pt x="17512" y="3312"/>
                  <a:pt x="17512" y="2736"/>
                </a:cubicBezTo>
                <a:lnTo>
                  <a:pt x="17512" y="1051"/>
                </a:lnTo>
                <a:cubicBezTo>
                  <a:pt x="17512" y="461"/>
                  <a:pt x="17052" y="0"/>
                  <a:pt x="16461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 flipH="1">
            <a:off x="1168116" y="3316069"/>
            <a:ext cx="1085843" cy="1411369"/>
          </a:xfrm>
          <a:custGeom>
            <a:rect b="b" l="l" r="r" t="t"/>
            <a:pathLst>
              <a:path extrusionOk="0" h="37963" w="29207">
                <a:moveTo>
                  <a:pt x="26686" y="2521"/>
                </a:moveTo>
                <a:lnTo>
                  <a:pt x="26686" y="35442"/>
                </a:lnTo>
                <a:lnTo>
                  <a:pt x="4609" y="35442"/>
                </a:lnTo>
                <a:cubicBezTo>
                  <a:pt x="3457" y="35442"/>
                  <a:pt x="2521" y="34506"/>
                  <a:pt x="2521" y="33354"/>
                </a:cubicBezTo>
                <a:lnTo>
                  <a:pt x="2521" y="2521"/>
                </a:lnTo>
                <a:close/>
                <a:moveTo>
                  <a:pt x="1" y="1"/>
                </a:moveTo>
                <a:lnTo>
                  <a:pt x="1" y="35932"/>
                </a:lnTo>
                <a:cubicBezTo>
                  <a:pt x="1" y="37055"/>
                  <a:pt x="923" y="37963"/>
                  <a:pt x="2046" y="37963"/>
                </a:cubicBezTo>
                <a:lnTo>
                  <a:pt x="29207" y="37963"/>
                </a:lnTo>
                <a:lnTo>
                  <a:pt x="29207" y="1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 flipH="1">
            <a:off x="747824" y="3316069"/>
            <a:ext cx="1086364" cy="1411369"/>
          </a:xfrm>
          <a:custGeom>
            <a:rect b="b" l="l" r="r" t="t"/>
            <a:pathLst>
              <a:path extrusionOk="0" h="37963" w="29221">
                <a:moveTo>
                  <a:pt x="26686" y="2521"/>
                </a:moveTo>
                <a:lnTo>
                  <a:pt x="26686" y="33873"/>
                </a:lnTo>
                <a:cubicBezTo>
                  <a:pt x="26686" y="34737"/>
                  <a:pt x="25995" y="35442"/>
                  <a:pt x="25116" y="35442"/>
                </a:cubicBezTo>
                <a:lnTo>
                  <a:pt x="2521" y="35442"/>
                </a:lnTo>
                <a:lnTo>
                  <a:pt x="2535" y="2521"/>
                </a:lnTo>
                <a:close/>
                <a:moveTo>
                  <a:pt x="0" y="1"/>
                </a:moveTo>
                <a:lnTo>
                  <a:pt x="0" y="37963"/>
                </a:lnTo>
                <a:lnTo>
                  <a:pt x="26988" y="37963"/>
                </a:lnTo>
                <a:cubicBezTo>
                  <a:pt x="28213" y="37963"/>
                  <a:pt x="29206" y="36969"/>
                  <a:pt x="29221" y="35745"/>
                </a:cubicBezTo>
                <a:lnTo>
                  <a:pt x="29221" y="1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 flipH="1">
            <a:off x="748345" y="3316069"/>
            <a:ext cx="1505614" cy="304707"/>
          </a:xfrm>
          <a:custGeom>
            <a:rect b="b" l="l" r="r" t="t"/>
            <a:pathLst>
              <a:path extrusionOk="0" h="8196" w="40498">
                <a:moveTo>
                  <a:pt x="1" y="1"/>
                </a:moveTo>
                <a:lnTo>
                  <a:pt x="1" y="8195"/>
                </a:lnTo>
                <a:lnTo>
                  <a:pt x="40497" y="8195"/>
                </a:lnTo>
                <a:lnTo>
                  <a:pt x="40497" y="1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 flipH="1">
            <a:off x="748345" y="3316069"/>
            <a:ext cx="989479" cy="304707"/>
          </a:xfrm>
          <a:custGeom>
            <a:rect b="b" l="l" r="r" t="t"/>
            <a:pathLst>
              <a:path extrusionOk="0" h="8196" w="26615">
                <a:moveTo>
                  <a:pt x="1" y="1"/>
                </a:moveTo>
                <a:lnTo>
                  <a:pt x="1" y="8195"/>
                </a:lnTo>
                <a:lnTo>
                  <a:pt x="26614" y="8195"/>
                </a:lnTo>
                <a:lnTo>
                  <a:pt x="26614" y="1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 flipH="1">
            <a:off x="1305710" y="4405109"/>
            <a:ext cx="26805" cy="551491"/>
          </a:xfrm>
          <a:custGeom>
            <a:rect b="b" l="l" r="r" t="t"/>
            <a:pathLst>
              <a:path extrusionOk="0" h="14834" w="721">
                <a:moveTo>
                  <a:pt x="332" y="0"/>
                </a:moveTo>
                <a:cubicBezTo>
                  <a:pt x="144" y="0"/>
                  <a:pt x="0" y="144"/>
                  <a:pt x="0" y="331"/>
                </a:cubicBezTo>
                <a:lnTo>
                  <a:pt x="58" y="14488"/>
                </a:lnTo>
                <a:cubicBezTo>
                  <a:pt x="58" y="14675"/>
                  <a:pt x="202" y="14833"/>
                  <a:pt x="389" y="14833"/>
                </a:cubicBezTo>
                <a:cubicBezTo>
                  <a:pt x="576" y="14833"/>
                  <a:pt x="720" y="14675"/>
                  <a:pt x="720" y="14488"/>
                </a:cubicBezTo>
                <a:lnTo>
                  <a:pt x="663" y="331"/>
                </a:lnTo>
                <a:cubicBezTo>
                  <a:pt x="663" y="144"/>
                  <a:pt x="519" y="0"/>
                  <a:pt x="332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 flipH="1">
            <a:off x="1115696" y="4480989"/>
            <a:ext cx="405272" cy="399026"/>
          </a:xfrm>
          <a:custGeom>
            <a:rect b="b" l="l" r="r" t="t"/>
            <a:pathLst>
              <a:path extrusionOk="0" h="10733" w="10901">
                <a:moveTo>
                  <a:pt x="10417" y="0"/>
                </a:moveTo>
                <a:cubicBezTo>
                  <a:pt x="10338" y="0"/>
                  <a:pt x="10255" y="31"/>
                  <a:pt x="10182" y="105"/>
                </a:cubicBezTo>
                <a:lnTo>
                  <a:pt x="202" y="10157"/>
                </a:lnTo>
                <a:cubicBezTo>
                  <a:pt x="0" y="10373"/>
                  <a:pt x="144" y="10733"/>
                  <a:pt x="447" y="10733"/>
                </a:cubicBezTo>
                <a:cubicBezTo>
                  <a:pt x="533" y="10733"/>
                  <a:pt x="619" y="10690"/>
                  <a:pt x="677" y="10632"/>
                </a:cubicBezTo>
                <a:lnTo>
                  <a:pt x="10657" y="580"/>
                </a:lnTo>
                <a:cubicBezTo>
                  <a:pt x="10900" y="337"/>
                  <a:pt x="10677" y="0"/>
                  <a:pt x="10417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 flipH="1">
            <a:off x="1039073" y="4666913"/>
            <a:ext cx="560079" cy="27325"/>
          </a:xfrm>
          <a:custGeom>
            <a:rect b="b" l="l" r="r" t="t"/>
            <a:pathLst>
              <a:path extrusionOk="0" h="735" w="15065">
                <a:moveTo>
                  <a:pt x="14618" y="0"/>
                </a:moveTo>
                <a:lnTo>
                  <a:pt x="447" y="58"/>
                </a:lnTo>
                <a:cubicBezTo>
                  <a:pt x="1" y="58"/>
                  <a:pt x="1" y="735"/>
                  <a:pt x="447" y="735"/>
                </a:cubicBezTo>
                <a:lnTo>
                  <a:pt x="14618" y="677"/>
                </a:lnTo>
                <a:cubicBezTo>
                  <a:pt x="15064" y="677"/>
                  <a:pt x="15064" y="0"/>
                  <a:pt x="14618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 flipH="1">
            <a:off x="1115659" y="4482587"/>
            <a:ext cx="408358" cy="395829"/>
          </a:xfrm>
          <a:custGeom>
            <a:rect b="b" l="l" r="r" t="t"/>
            <a:pathLst>
              <a:path extrusionOk="0" h="10647" w="10984">
                <a:moveTo>
                  <a:pt x="481" y="1"/>
                </a:moveTo>
                <a:cubicBezTo>
                  <a:pt x="222" y="1"/>
                  <a:pt x="1" y="337"/>
                  <a:pt x="255" y="580"/>
                </a:cubicBezTo>
                <a:lnTo>
                  <a:pt x="10307" y="10560"/>
                </a:lnTo>
                <a:cubicBezTo>
                  <a:pt x="10365" y="10618"/>
                  <a:pt x="10451" y="10647"/>
                  <a:pt x="10537" y="10647"/>
                </a:cubicBezTo>
                <a:cubicBezTo>
                  <a:pt x="10840" y="10647"/>
                  <a:pt x="10984" y="10287"/>
                  <a:pt x="10768" y="10071"/>
                </a:cubicBezTo>
                <a:lnTo>
                  <a:pt x="716" y="105"/>
                </a:lnTo>
                <a:cubicBezTo>
                  <a:pt x="642" y="31"/>
                  <a:pt x="560" y="1"/>
                  <a:pt x="481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 flipH="1">
            <a:off x="1055691" y="4417415"/>
            <a:ext cx="547216" cy="526545"/>
          </a:xfrm>
          <a:custGeom>
            <a:rect b="b" l="l" r="r" t="t"/>
            <a:pathLst>
              <a:path extrusionOk="0" h="14163" w="14719">
                <a:moveTo>
                  <a:pt x="7597" y="2174"/>
                </a:moveTo>
                <a:cubicBezTo>
                  <a:pt x="10114" y="2174"/>
                  <a:pt x="12530" y="4131"/>
                  <a:pt x="12530" y="7086"/>
                </a:cubicBezTo>
                <a:cubicBezTo>
                  <a:pt x="12530" y="9779"/>
                  <a:pt x="10341" y="11982"/>
                  <a:pt x="7633" y="11982"/>
                </a:cubicBezTo>
                <a:cubicBezTo>
                  <a:pt x="3270" y="11982"/>
                  <a:pt x="1095" y="6697"/>
                  <a:pt x="4177" y="3615"/>
                </a:cubicBezTo>
                <a:cubicBezTo>
                  <a:pt x="5173" y="2620"/>
                  <a:pt x="6396" y="2174"/>
                  <a:pt x="7597" y="2174"/>
                </a:cubicBezTo>
                <a:close/>
                <a:moveTo>
                  <a:pt x="7633" y="0"/>
                </a:moveTo>
                <a:cubicBezTo>
                  <a:pt x="4768" y="0"/>
                  <a:pt x="2190" y="1728"/>
                  <a:pt x="1095" y="4378"/>
                </a:cubicBezTo>
                <a:cubicBezTo>
                  <a:pt x="1" y="7014"/>
                  <a:pt x="606" y="10067"/>
                  <a:pt x="2622" y="12083"/>
                </a:cubicBezTo>
                <a:cubicBezTo>
                  <a:pt x="3981" y="13442"/>
                  <a:pt x="5791" y="14162"/>
                  <a:pt x="7634" y="14162"/>
                </a:cubicBezTo>
                <a:cubicBezTo>
                  <a:pt x="8545" y="14162"/>
                  <a:pt x="9464" y="13986"/>
                  <a:pt x="10341" y="13624"/>
                </a:cubicBezTo>
                <a:cubicBezTo>
                  <a:pt x="12991" y="12529"/>
                  <a:pt x="14719" y="9952"/>
                  <a:pt x="14719" y="7086"/>
                </a:cubicBezTo>
                <a:cubicBezTo>
                  <a:pt x="14719" y="3169"/>
                  <a:pt x="11551" y="0"/>
                  <a:pt x="7633" y="0"/>
                </a:cubicBez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 flipH="1">
            <a:off x="1004832" y="4398306"/>
            <a:ext cx="610380" cy="566845"/>
          </a:xfrm>
          <a:custGeom>
            <a:rect b="b" l="l" r="r" t="t"/>
            <a:pathLst>
              <a:path extrusionOk="0" h="15247" w="16418">
                <a:moveTo>
                  <a:pt x="7964" y="1090"/>
                </a:moveTo>
                <a:cubicBezTo>
                  <a:pt x="8829" y="1090"/>
                  <a:pt x="9693" y="1263"/>
                  <a:pt x="10499" y="1594"/>
                </a:cubicBezTo>
                <a:cubicBezTo>
                  <a:pt x="13567" y="2890"/>
                  <a:pt x="15151" y="6304"/>
                  <a:pt x="14171" y="9486"/>
                </a:cubicBezTo>
                <a:cubicBezTo>
                  <a:pt x="13322" y="12246"/>
                  <a:pt x="10774" y="14052"/>
                  <a:pt x="7990" y="14052"/>
                </a:cubicBezTo>
                <a:cubicBezTo>
                  <a:pt x="7563" y="14052"/>
                  <a:pt x="7130" y="14010"/>
                  <a:pt x="6697" y="13922"/>
                </a:cubicBezTo>
                <a:cubicBezTo>
                  <a:pt x="3428" y="13259"/>
                  <a:pt x="1196" y="10249"/>
                  <a:pt x="1527" y="6937"/>
                </a:cubicBezTo>
                <a:cubicBezTo>
                  <a:pt x="1858" y="3625"/>
                  <a:pt x="4638" y="1090"/>
                  <a:pt x="7964" y="1090"/>
                </a:cubicBezTo>
                <a:close/>
                <a:moveTo>
                  <a:pt x="7993" y="1"/>
                </a:moveTo>
                <a:cubicBezTo>
                  <a:pt x="7489" y="1"/>
                  <a:pt x="6978" y="51"/>
                  <a:pt x="6467" y="154"/>
                </a:cubicBezTo>
                <a:cubicBezTo>
                  <a:pt x="2622" y="917"/>
                  <a:pt x="1" y="4475"/>
                  <a:pt x="389" y="8377"/>
                </a:cubicBezTo>
                <a:cubicBezTo>
                  <a:pt x="764" y="12266"/>
                  <a:pt x="4047" y="15247"/>
                  <a:pt x="7964" y="15247"/>
                </a:cubicBezTo>
                <a:cubicBezTo>
                  <a:pt x="8987" y="15247"/>
                  <a:pt x="10009" y="15045"/>
                  <a:pt x="10946" y="14642"/>
                </a:cubicBezTo>
                <a:cubicBezTo>
                  <a:pt x="14560" y="13130"/>
                  <a:pt x="16418" y="9112"/>
                  <a:pt x="15266" y="5367"/>
                </a:cubicBezTo>
                <a:cubicBezTo>
                  <a:pt x="14267" y="2121"/>
                  <a:pt x="11277" y="1"/>
                  <a:pt x="7993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 flipH="1">
            <a:off x="1233957" y="4617096"/>
            <a:ext cx="148896" cy="127556"/>
          </a:xfrm>
          <a:custGeom>
            <a:rect b="b" l="l" r="r" t="t"/>
            <a:pathLst>
              <a:path extrusionOk="0" h="3431" w="4005">
                <a:moveTo>
                  <a:pt x="1714" y="1"/>
                </a:moveTo>
                <a:cubicBezTo>
                  <a:pt x="764" y="1"/>
                  <a:pt x="1" y="764"/>
                  <a:pt x="1" y="1715"/>
                </a:cubicBezTo>
                <a:cubicBezTo>
                  <a:pt x="1" y="2747"/>
                  <a:pt x="844" y="3430"/>
                  <a:pt x="1724" y="3430"/>
                </a:cubicBezTo>
                <a:cubicBezTo>
                  <a:pt x="2145" y="3430"/>
                  <a:pt x="2575" y="3274"/>
                  <a:pt x="2924" y="2924"/>
                </a:cubicBezTo>
                <a:cubicBezTo>
                  <a:pt x="4004" y="1844"/>
                  <a:pt x="3241" y="1"/>
                  <a:pt x="1714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 flipH="1">
            <a:off x="1289129" y="4650853"/>
            <a:ext cx="69633" cy="59633"/>
          </a:xfrm>
          <a:custGeom>
            <a:rect b="b" l="l" r="r" t="t"/>
            <a:pathLst>
              <a:path extrusionOk="0" h="1604" w="1873">
                <a:moveTo>
                  <a:pt x="1066" y="0"/>
                </a:moveTo>
                <a:cubicBezTo>
                  <a:pt x="346" y="0"/>
                  <a:pt x="1" y="864"/>
                  <a:pt x="505" y="1368"/>
                </a:cubicBezTo>
                <a:cubicBezTo>
                  <a:pt x="668" y="1531"/>
                  <a:pt x="868" y="1604"/>
                  <a:pt x="1065" y="1604"/>
                </a:cubicBezTo>
                <a:cubicBezTo>
                  <a:pt x="1477" y="1604"/>
                  <a:pt x="1873" y="1284"/>
                  <a:pt x="1873" y="807"/>
                </a:cubicBezTo>
                <a:cubicBezTo>
                  <a:pt x="1873" y="360"/>
                  <a:pt x="1513" y="0"/>
                  <a:pt x="1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 flipH="1">
            <a:off x="429808" y="4651894"/>
            <a:ext cx="366236" cy="313778"/>
          </a:xfrm>
          <a:custGeom>
            <a:rect b="b" l="l" r="r" t="t"/>
            <a:pathLst>
              <a:path extrusionOk="0" h="8440" w="9851">
                <a:moveTo>
                  <a:pt x="5631" y="1"/>
                </a:moveTo>
                <a:cubicBezTo>
                  <a:pt x="1887" y="1"/>
                  <a:pt x="0" y="4537"/>
                  <a:pt x="2665" y="7202"/>
                </a:cubicBezTo>
                <a:cubicBezTo>
                  <a:pt x="3520" y="8057"/>
                  <a:pt x="4572" y="8440"/>
                  <a:pt x="5605" y="8440"/>
                </a:cubicBezTo>
                <a:cubicBezTo>
                  <a:pt x="7771" y="8440"/>
                  <a:pt x="9851" y="6756"/>
                  <a:pt x="9851" y="4221"/>
                </a:cubicBezTo>
                <a:cubicBezTo>
                  <a:pt x="9851" y="1888"/>
                  <a:pt x="7964" y="1"/>
                  <a:pt x="5631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 flipH="1">
            <a:off x="497248" y="4741863"/>
            <a:ext cx="155848" cy="133653"/>
          </a:xfrm>
          <a:custGeom>
            <a:rect b="b" l="l" r="r" t="t"/>
            <a:pathLst>
              <a:path extrusionOk="0" h="3595" w="4192">
                <a:moveTo>
                  <a:pt x="1786" y="0"/>
                </a:moveTo>
                <a:cubicBezTo>
                  <a:pt x="807" y="0"/>
                  <a:pt x="1" y="807"/>
                  <a:pt x="1" y="1801"/>
                </a:cubicBezTo>
                <a:cubicBezTo>
                  <a:pt x="1" y="2882"/>
                  <a:pt x="884" y="3594"/>
                  <a:pt x="1803" y="3594"/>
                </a:cubicBezTo>
                <a:cubicBezTo>
                  <a:pt x="2242" y="3594"/>
                  <a:pt x="2690" y="3431"/>
                  <a:pt x="3054" y="3068"/>
                </a:cubicBezTo>
                <a:cubicBezTo>
                  <a:pt x="4191" y="1930"/>
                  <a:pt x="3385" y="0"/>
                  <a:pt x="17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 flipH="1">
            <a:off x="545430" y="4673866"/>
            <a:ext cx="319689" cy="165477"/>
          </a:xfrm>
          <a:custGeom>
            <a:rect b="b" l="l" r="r" t="t"/>
            <a:pathLst>
              <a:path extrusionOk="0" h="4451" w="8599">
                <a:moveTo>
                  <a:pt x="1081" y="0"/>
                </a:moveTo>
                <a:cubicBezTo>
                  <a:pt x="476" y="0"/>
                  <a:pt x="1" y="504"/>
                  <a:pt x="1" y="1109"/>
                </a:cubicBezTo>
                <a:lnTo>
                  <a:pt x="1" y="3370"/>
                </a:lnTo>
                <a:cubicBezTo>
                  <a:pt x="1" y="3975"/>
                  <a:pt x="490" y="4450"/>
                  <a:pt x="1081" y="4450"/>
                </a:cubicBezTo>
                <a:lnTo>
                  <a:pt x="7489" y="4450"/>
                </a:lnTo>
                <a:cubicBezTo>
                  <a:pt x="8109" y="4450"/>
                  <a:pt x="8598" y="3946"/>
                  <a:pt x="8584" y="3342"/>
                </a:cubicBezTo>
                <a:cubicBezTo>
                  <a:pt x="8556" y="2760"/>
                  <a:pt x="8080" y="2290"/>
                  <a:pt x="7501" y="2290"/>
                </a:cubicBezTo>
                <a:cubicBezTo>
                  <a:pt x="7492" y="2290"/>
                  <a:pt x="7484" y="2290"/>
                  <a:pt x="7475" y="2290"/>
                </a:cubicBezTo>
                <a:lnTo>
                  <a:pt x="2175" y="2290"/>
                </a:lnTo>
                <a:lnTo>
                  <a:pt x="2175" y="1109"/>
                </a:lnTo>
                <a:cubicBezTo>
                  <a:pt x="2175" y="504"/>
                  <a:pt x="1686" y="0"/>
                  <a:pt x="1081" y="0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 flipH="1">
            <a:off x="2370395" y="1772162"/>
            <a:ext cx="36434" cy="15391"/>
          </a:xfrm>
          <a:custGeom>
            <a:rect b="b" l="l" r="r" t="t"/>
            <a:pathLst>
              <a:path extrusionOk="0" h="414" w="980">
                <a:moveTo>
                  <a:pt x="513" y="1"/>
                </a:moveTo>
                <a:cubicBezTo>
                  <a:pt x="283" y="1"/>
                  <a:pt x="57" y="182"/>
                  <a:pt x="0" y="399"/>
                </a:cubicBezTo>
                <a:cubicBezTo>
                  <a:pt x="154" y="343"/>
                  <a:pt x="315" y="314"/>
                  <a:pt x="475" y="314"/>
                </a:cubicBezTo>
                <a:cubicBezTo>
                  <a:pt x="646" y="314"/>
                  <a:pt x="817" y="346"/>
                  <a:pt x="980" y="413"/>
                </a:cubicBezTo>
                <a:cubicBezTo>
                  <a:pt x="878" y="114"/>
                  <a:pt x="695" y="1"/>
                  <a:pt x="513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 flipH="1">
            <a:off x="1538627" y="1812128"/>
            <a:ext cx="23571" cy="23794"/>
          </a:xfrm>
          <a:custGeom>
            <a:rect b="b" l="l" r="r" t="t"/>
            <a:pathLst>
              <a:path extrusionOk="0" h="640" w="634">
                <a:moveTo>
                  <a:pt x="303" y="1"/>
                </a:moveTo>
                <a:cubicBezTo>
                  <a:pt x="259" y="1"/>
                  <a:pt x="216" y="15"/>
                  <a:pt x="187" y="29"/>
                </a:cubicBezTo>
                <a:cubicBezTo>
                  <a:pt x="72" y="87"/>
                  <a:pt x="0" y="202"/>
                  <a:pt x="0" y="332"/>
                </a:cubicBezTo>
                <a:cubicBezTo>
                  <a:pt x="0" y="361"/>
                  <a:pt x="0" y="390"/>
                  <a:pt x="0" y="404"/>
                </a:cubicBezTo>
                <a:cubicBezTo>
                  <a:pt x="15" y="462"/>
                  <a:pt x="58" y="519"/>
                  <a:pt x="87" y="548"/>
                </a:cubicBezTo>
                <a:lnTo>
                  <a:pt x="159" y="606"/>
                </a:lnTo>
                <a:cubicBezTo>
                  <a:pt x="201" y="627"/>
                  <a:pt x="235" y="640"/>
                  <a:pt x="273" y="640"/>
                </a:cubicBezTo>
                <a:cubicBezTo>
                  <a:pt x="287" y="640"/>
                  <a:pt x="302" y="638"/>
                  <a:pt x="317" y="634"/>
                </a:cubicBezTo>
                <a:cubicBezTo>
                  <a:pt x="490" y="634"/>
                  <a:pt x="634" y="490"/>
                  <a:pt x="634" y="317"/>
                </a:cubicBezTo>
                <a:cubicBezTo>
                  <a:pt x="634" y="289"/>
                  <a:pt x="620" y="260"/>
                  <a:pt x="620" y="231"/>
                </a:cubicBezTo>
                <a:cubicBezTo>
                  <a:pt x="605" y="173"/>
                  <a:pt x="576" y="130"/>
                  <a:pt x="533" y="87"/>
                </a:cubicBezTo>
                <a:cubicBezTo>
                  <a:pt x="504" y="73"/>
                  <a:pt x="490" y="58"/>
                  <a:pt x="461" y="44"/>
                </a:cubicBezTo>
                <a:cubicBezTo>
                  <a:pt x="418" y="15"/>
                  <a:pt x="360" y="1"/>
                  <a:pt x="303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 flipH="1">
            <a:off x="1533273" y="1880125"/>
            <a:ext cx="43386" cy="21042"/>
          </a:xfrm>
          <a:custGeom>
            <a:rect b="b" l="l" r="r" t="t"/>
            <a:pathLst>
              <a:path extrusionOk="0" h="566" w="1167">
                <a:moveTo>
                  <a:pt x="1167" y="1"/>
                </a:moveTo>
                <a:lnTo>
                  <a:pt x="1167" y="1"/>
                </a:lnTo>
                <a:cubicBezTo>
                  <a:pt x="994" y="73"/>
                  <a:pt x="807" y="130"/>
                  <a:pt x="605" y="145"/>
                </a:cubicBezTo>
                <a:cubicBezTo>
                  <a:pt x="260" y="188"/>
                  <a:pt x="0" y="202"/>
                  <a:pt x="0" y="202"/>
                </a:cubicBezTo>
                <a:cubicBezTo>
                  <a:pt x="0" y="202"/>
                  <a:pt x="247" y="566"/>
                  <a:pt x="592" y="566"/>
                </a:cubicBezTo>
                <a:cubicBezTo>
                  <a:pt x="611" y="566"/>
                  <a:pt x="629" y="564"/>
                  <a:pt x="648" y="562"/>
                </a:cubicBezTo>
                <a:cubicBezTo>
                  <a:pt x="922" y="505"/>
                  <a:pt x="1138" y="289"/>
                  <a:pt x="1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 flipH="1">
            <a:off x="2763626" y="1805696"/>
            <a:ext cx="23571" cy="23608"/>
          </a:xfrm>
          <a:custGeom>
            <a:rect b="b" l="l" r="r" t="t"/>
            <a:pathLst>
              <a:path extrusionOk="0" h="635" w="634">
                <a:moveTo>
                  <a:pt x="317" y="1"/>
                </a:moveTo>
                <a:cubicBezTo>
                  <a:pt x="274" y="1"/>
                  <a:pt x="231" y="1"/>
                  <a:pt x="187" y="30"/>
                </a:cubicBezTo>
                <a:cubicBezTo>
                  <a:pt x="72" y="73"/>
                  <a:pt x="0" y="188"/>
                  <a:pt x="0" y="318"/>
                </a:cubicBezTo>
                <a:cubicBezTo>
                  <a:pt x="0" y="346"/>
                  <a:pt x="15" y="375"/>
                  <a:pt x="15" y="404"/>
                </a:cubicBezTo>
                <a:cubicBezTo>
                  <a:pt x="29" y="462"/>
                  <a:pt x="58" y="505"/>
                  <a:pt x="101" y="548"/>
                </a:cubicBezTo>
                <a:lnTo>
                  <a:pt x="173" y="591"/>
                </a:lnTo>
                <a:cubicBezTo>
                  <a:pt x="216" y="620"/>
                  <a:pt x="274" y="635"/>
                  <a:pt x="331" y="635"/>
                </a:cubicBezTo>
                <a:cubicBezTo>
                  <a:pt x="504" y="620"/>
                  <a:pt x="634" y="476"/>
                  <a:pt x="634" y="303"/>
                </a:cubicBezTo>
                <a:cubicBezTo>
                  <a:pt x="634" y="274"/>
                  <a:pt x="634" y="260"/>
                  <a:pt x="619" y="231"/>
                </a:cubicBezTo>
                <a:cubicBezTo>
                  <a:pt x="605" y="174"/>
                  <a:pt x="576" y="130"/>
                  <a:pt x="547" y="87"/>
                </a:cubicBezTo>
                <a:cubicBezTo>
                  <a:pt x="519" y="73"/>
                  <a:pt x="490" y="58"/>
                  <a:pt x="475" y="30"/>
                </a:cubicBezTo>
                <a:cubicBezTo>
                  <a:pt x="418" y="15"/>
                  <a:pt x="375" y="1"/>
                  <a:pt x="317" y="1"/>
                </a:cubicBezTo>
                <a:close/>
              </a:path>
            </a:pathLst>
          </a:custGeom>
          <a:solidFill>
            <a:srgbClr val="0A2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4928400" y="1358300"/>
            <a:ext cx="401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AUTONOMOUS</a:t>
            </a:r>
            <a:endParaRPr b="1" sz="42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MEDICINE DISPENSER</a:t>
            </a:r>
            <a:r>
              <a:rPr b="1" lang="en" sz="5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endParaRPr b="1" sz="52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6734825" y="3773700"/>
            <a:ext cx="2867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lata"/>
                <a:ea typeface="Alata"/>
                <a:cs typeface="Alata"/>
                <a:sym typeface="Alata"/>
              </a:rPr>
              <a:t>TEAM 31</a:t>
            </a:r>
            <a:endParaRPr b="1"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ata"/>
                <a:ea typeface="Alata"/>
                <a:cs typeface="Alata"/>
                <a:sym typeface="Alata"/>
              </a:rPr>
              <a:t>Aleena Sara Varghese</a:t>
            </a:r>
            <a:endParaRPr sz="11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ata"/>
                <a:ea typeface="Alata"/>
                <a:cs typeface="Alata"/>
                <a:sym typeface="Alata"/>
              </a:rPr>
              <a:t>Basil Saju</a:t>
            </a:r>
            <a:endParaRPr sz="11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ata"/>
                <a:ea typeface="Alata"/>
                <a:cs typeface="Alata"/>
                <a:sym typeface="Alata"/>
              </a:rPr>
              <a:t>Cyril Varghese</a:t>
            </a:r>
            <a:endParaRPr sz="11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ata"/>
                <a:ea typeface="Alata"/>
                <a:cs typeface="Alata"/>
                <a:sym typeface="Alata"/>
              </a:rPr>
              <a:t>Elvis Joseph Shibu</a:t>
            </a:r>
            <a:endParaRPr sz="11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3110700" y="1972900"/>
            <a:ext cx="29226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a"/>
                <a:ea typeface="Alata"/>
                <a:cs typeface="Alata"/>
                <a:sym typeface="Alata"/>
              </a:rPr>
              <a:t>Thank you</a:t>
            </a:r>
            <a:endParaRPr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63705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ata"/>
                <a:ea typeface="Alata"/>
                <a:cs typeface="Alata"/>
                <a:sym typeface="Alata"/>
              </a:rPr>
              <a:t>Contents</a:t>
            </a:r>
            <a:endParaRPr b="1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595800" y="1168975"/>
            <a:ext cx="781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ata"/>
              <a:buChar char="●"/>
            </a:pPr>
            <a:r>
              <a:rPr b="1" lang="en" sz="2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Introduction</a:t>
            </a:r>
            <a:endParaRPr b="1" sz="2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ata"/>
              <a:buChar char="●"/>
            </a:pPr>
            <a:r>
              <a:rPr b="1" lang="en" sz="2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Motive</a:t>
            </a:r>
            <a:endParaRPr b="1" sz="2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ata"/>
              <a:buChar char="●"/>
            </a:pPr>
            <a:r>
              <a:rPr b="1" lang="en" sz="2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  <a:endParaRPr b="1" sz="2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ata"/>
              <a:buChar char="●"/>
            </a:pPr>
            <a:r>
              <a:rPr b="1" lang="en" sz="2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Block diagram</a:t>
            </a:r>
            <a:endParaRPr b="1" sz="2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ata"/>
              <a:buChar char="●"/>
            </a:pPr>
            <a:r>
              <a:rPr b="1" lang="en" sz="2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Flow diagram</a:t>
            </a:r>
            <a:endParaRPr b="1" sz="2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ata"/>
              <a:buChar char="●"/>
            </a:pPr>
            <a:r>
              <a:rPr b="1" lang="en" sz="2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Library function used</a:t>
            </a:r>
            <a:endParaRPr b="1" sz="2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>
            <p:ph type="title"/>
          </p:nvPr>
        </p:nvSpPr>
        <p:spPr>
          <a:xfrm>
            <a:off x="953800" y="568450"/>
            <a:ext cx="31365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lata"/>
                <a:ea typeface="Alata"/>
                <a:cs typeface="Alata"/>
                <a:sym typeface="Alata"/>
              </a:rPr>
              <a:t>Introduction</a:t>
            </a:r>
            <a:endParaRPr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63" name="Google Shape;363;p35"/>
          <p:cNvSpPr txBox="1"/>
          <p:nvPr>
            <p:ph idx="4294967295" type="body"/>
          </p:nvPr>
        </p:nvSpPr>
        <p:spPr>
          <a:xfrm>
            <a:off x="1133200" y="1591425"/>
            <a:ext cx="75759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ata"/>
                <a:ea typeface="Alata"/>
                <a:cs typeface="Alata"/>
                <a:sym typeface="Alata"/>
              </a:rPr>
              <a:t>An AUTONOMOUS machine is a device that performs predetermined tasks without the assistance of humans.</a:t>
            </a:r>
            <a:endParaRPr b="1" sz="12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latin typeface="Alata"/>
                <a:ea typeface="Alata"/>
                <a:cs typeface="Alata"/>
                <a:sym typeface="Alata"/>
              </a:rPr>
              <a:t>It has got great scope and could revolutionize many sectors.</a:t>
            </a:r>
            <a:endParaRPr b="1" sz="1200"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>
            <p:ph type="title"/>
          </p:nvPr>
        </p:nvSpPr>
        <p:spPr>
          <a:xfrm>
            <a:off x="742625" y="787150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lata"/>
                <a:ea typeface="Alata"/>
                <a:cs typeface="Alata"/>
                <a:sym typeface="Alata"/>
              </a:rPr>
              <a:t>Motive</a:t>
            </a:r>
            <a:endParaRPr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69" name="Google Shape;369;p36"/>
          <p:cNvSpPr txBox="1"/>
          <p:nvPr>
            <p:ph idx="1" type="body"/>
          </p:nvPr>
        </p:nvSpPr>
        <p:spPr>
          <a:xfrm>
            <a:off x="446900" y="1862950"/>
            <a:ext cx="75759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</a:pPr>
            <a:r>
              <a:rPr b="1" lang="en" sz="1400">
                <a:latin typeface="Alata"/>
                <a:ea typeface="Alata"/>
                <a:cs typeface="Alata"/>
                <a:sym typeface="Alata"/>
              </a:rPr>
              <a:t>Since the pandemic ,the healthcare infrastructure is facing a variety of problems </a:t>
            </a:r>
            <a:endParaRPr b="1" sz="1400">
              <a:latin typeface="Alata"/>
              <a:ea typeface="Alata"/>
              <a:cs typeface="Alata"/>
              <a:sym typeface="Alat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</a:pPr>
            <a:r>
              <a:rPr b="1" lang="en" sz="1400">
                <a:latin typeface="Alata"/>
                <a:ea typeface="Alata"/>
                <a:cs typeface="Alata"/>
                <a:sym typeface="Alata"/>
              </a:rPr>
              <a:t>But mainly there are two problems that need an assistive support </a:t>
            </a:r>
            <a:endParaRPr b="1" sz="1400">
              <a:latin typeface="Alata"/>
              <a:ea typeface="Alata"/>
              <a:cs typeface="Alata"/>
              <a:sym typeface="Alata"/>
            </a:endParaRPr>
          </a:p>
          <a:p>
            <a:pPr indent="-317500" lvl="0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</a:pPr>
            <a:r>
              <a:rPr b="1" lang="en" sz="1400">
                <a:latin typeface="Alata"/>
                <a:ea typeface="Alata"/>
                <a:cs typeface="Alata"/>
                <a:sym typeface="Alata"/>
              </a:rPr>
              <a:t>Patient- nurse ratio imbalance</a:t>
            </a:r>
            <a:endParaRPr b="1" sz="1400">
              <a:latin typeface="Alata"/>
              <a:ea typeface="Alata"/>
              <a:cs typeface="Alata"/>
              <a:sym typeface="Alata"/>
            </a:endParaRPr>
          </a:p>
          <a:p>
            <a:pPr indent="-317500" lvl="0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</a:pPr>
            <a:r>
              <a:rPr b="1" lang="en" sz="1400">
                <a:latin typeface="Alata"/>
                <a:ea typeface="Alata"/>
                <a:cs typeface="Alata"/>
                <a:sym typeface="Alata"/>
              </a:rPr>
              <a:t>Contactless medication</a:t>
            </a:r>
            <a:endParaRPr b="1" sz="14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7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375" name="Google Shape;375;p37"/>
            <p:cNvSpPr/>
            <p:nvPr/>
          </p:nvSpPr>
          <p:spPr>
            <a:xfrm>
              <a:off x="7021796" y="3218529"/>
              <a:ext cx="1572576" cy="1570077"/>
            </a:xfrm>
            <a:custGeom>
              <a:rect b="b" l="l" r="r" t="t"/>
              <a:pathLst>
                <a:path extrusionOk="0" h="48996" w="49074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7502054" y="3701671"/>
              <a:ext cx="611483" cy="603536"/>
            </a:xfrm>
            <a:custGeom>
              <a:rect b="b" l="l" r="r" t="t"/>
              <a:pathLst>
                <a:path extrusionOk="0" h="18834" w="19082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8131194" y="3500973"/>
              <a:ext cx="61590" cy="58578"/>
            </a:xfrm>
            <a:custGeom>
              <a:rect b="b" l="l" r="r" t="t"/>
              <a:pathLst>
                <a:path extrusionOk="0" h="1828" w="1922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8249696" y="3618771"/>
              <a:ext cx="61430" cy="58450"/>
            </a:xfrm>
            <a:custGeom>
              <a:rect b="b" l="l" r="r" t="t"/>
              <a:pathLst>
                <a:path extrusionOk="0" h="1824" w="1917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8108698" y="3642516"/>
              <a:ext cx="61078" cy="58386"/>
            </a:xfrm>
            <a:custGeom>
              <a:rect b="b" l="l" r="r" t="t"/>
              <a:pathLst>
                <a:path extrusionOk="0" h="1822" w="1906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22807" y="4447486"/>
              <a:ext cx="61623" cy="58322"/>
            </a:xfrm>
            <a:custGeom>
              <a:rect b="b" l="l" r="r" t="t"/>
              <a:pathLst>
                <a:path extrusionOk="0" h="1820" w="1923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304497" y="4329689"/>
              <a:ext cx="61590" cy="58322"/>
            </a:xfrm>
            <a:custGeom>
              <a:rect b="b" l="l" r="r" t="t"/>
              <a:pathLst>
                <a:path extrusionOk="0" h="1820" w="1922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7445847" y="4305911"/>
              <a:ext cx="61430" cy="58418"/>
            </a:xfrm>
            <a:custGeom>
              <a:rect b="b" l="l" r="r" t="t"/>
              <a:pathLst>
                <a:path extrusionOk="0" h="1823" w="1917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7019104" y="3220676"/>
              <a:ext cx="1577383" cy="1565334"/>
            </a:xfrm>
            <a:custGeom>
              <a:rect b="b" l="l" r="r" t="t"/>
              <a:pathLst>
                <a:path extrusionOk="0" h="48848" w="49224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7502054" y="3701895"/>
              <a:ext cx="611483" cy="602863"/>
            </a:xfrm>
            <a:custGeom>
              <a:rect b="b" l="l" r="r" t="t"/>
              <a:pathLst>
                <a:path extrusionOk="0" h="18813" w="19082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8242005" y="4326997"/>
              <a:ext cx="78222" cy="58258"/>
            </a:xfrm>
            <a:custGeom>
              <a:rect b="b" l="l" r="r" t="t"/>
              <a:pathLst>
                <a:path extrusionOk="0" h="1818" w="2441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8124240" y="4445307"/>
              <a:ext cx="78190" cy="58258"/>
            </a:xfrm>
            <a:custGeom>
              <a:rect b="b" l="l" r="r" t="t"/>
              <a:pathLst>
                <a:path extrusionOk="0" h="1818" w="244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8100655" y="4303957"/>
              <a:ext cx="78222" cy="58258"/>
            </a:xfrm>
            <a:custGeom>
              <a:rect b="b" l="l" r="r" t="t"/>
              <a:pathLst>
                <a:path extrusionOk="0" h="1818" w="2441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7295909" y="3621430"/>
              <a:ext cx="77677" cy="58258"/>
            </a:xfrm>
            <a:custGeom>
              <a:rect b="b" l="l" r="r" t="t"/>
              <a:pathLst>
                <a:path extrusionOk="0" h="1818" w="2424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413194" y="3503088"/>
              <a:ext cx="78190" cy="58258"/>
            </a:xfrm>
            <a:custGeom>
              <a:rect b="b" l="l" r="r" t="t"/>
              <a:pathLst>
                <a:path extrusionOk="0" h="1818" w="244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37259" y="3644439"/>
              <a:ext cx="77677" cy="58258"/>
            </a:xfrm>
            <a:custGeom>
              <a:rect b="b" l="l" r="r" t="t"/>
              <a:pathLst>
                <a:path extrusionOk="0" h="1818" w="2424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7"/>
          <p:cNvSpPr txBox="1"/>
          <p:nvPr/>
        </p:nvSpPr>
        <p:spPr>
          <a:xfrm>
            <a:off x="1043100" y="784350"/>
            <a:ext cx="5193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8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  <a:endParaRPr b="1" sz="328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817000" y="2042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70">
                <a:solidFill>
                  <a:srgbClr val="595959"/>
                </a:solidFill>
                <a:latin typeface="Alata"/>
                <a:ea typeface="Alata"/>
                <a:cs typeface="Alata"/>
                <a:sym typeface="Alata"/>
              </a:rPr>
              <a:t>To ensure </a:t>
            </a:r>
            <a:r>
              <a:rPr lang="en" sz="1770">
                <a:solidFill>
                  <a:srgbClr val="FF5E0E"/>
                </a:solidFill>
                <a:latin typeface="Alata"/>
                <a:ea typeface="Alata"/>
                <a:cs typeface="Alata"/>
                <a:sym typeface="Alata"/>
              </a:rPr>
              <a:t>contactless medication</a:t>
            </a:r>
            <a:r>
              <a:rPr lang="en" sz="1770">
                <a:solidFill>
                  <a:srgbClr val="595959"/>
                </a:solidFill>
                <a:latin typeface="Alata"/>
                <a:ea typeface="Alata"/>
                <a:cs typeface="Alata"/>
                <a:sym typeface="Alata"/>
              </a:rPr>
              <a:t> and mitigate the </a:t>
            </a:r>
            <a:r>
              <a:rPr lang="en" sz="1770">
                <a:solidFill>
                  <a:srgbClr val="FF5E0E"/>
                </a:solidFill>
                <a:latin typeface="Alata"/>
                <a:ea typeface="Alata"/>
                <a:cs typeface="Alata"/>
                <a:sym typeface="Alata"/>
              </a:rPr>
              <a:t>patient-nurse ratio </a:t>
            </a:r>
            <a:r>
              <a:rPr lang="en" sz="1770">
                <a:solidFill>
                  <a:srgbClr val="595959"/>
                </a:solidFill>
                <a:latin typeface="Alata"/>
                <a:ea typeface="Alata"/>
                <a:cs typeface="Alata"/>
                <a:sym typeface="Alata"/>
              </a:rPr>
              <a:t>imbalance, an autonomous system is required.</a:t>
            </a:r>
            <a:endParaRPr sz="1770">
              <a:solidFill>
                <a:srgbClr val="595959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/>
        </p:nvSpPr>
        <p:spPr>
          <a:xfrm>
            <a:off x="1346000" y="1251150"/>
            <a:ext cx="72441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An AUTONOMOUS MEDICINE DISPENSER would include a hands-free approach in which the patient has to do nothing other than approach the device and retrieve his/her medication. </a:t>
            </a:r>
            <a:endParaRPr b="1" sz="12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There are real-world challenges that patients would face due to current system of supplying medication </a:t>
            </a:r>
            <a:endParaRPr b="1" sz="12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To overcome this situation we propose an motorised medicine dispenser thus junction are identified using the QR Code </a:t>
            </a:r>
            <a:endParaRPr b="1" sz="12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8" name="Google Shape;398;p38"/>
          <p:cNvSpPr txBox="1"/>
          <p:nvPr>
            <p:ph type="title"/>
          </p:nvPr>
        </p:nvSpPr>
        <p:spPr>
          <a:xfrm>
            <a:off x="1346000" y="462875"/>
            <a:ext cx="31365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lata"/>
                <a:ea typeface="Alata"/>
                <a:cs typeface="Alata"/>
                <a:sym typeface="Alata"/>
              </a:rPr>
              <a:t>Solution</a:t>
            </a:r>
            <a:endParaRPr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2276038" y="1375675"/>
            <a:ext cx="1389300" cy="483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ata"/>
                <a:ea typeface="Alata"/>
                <a:cs typeface="Alata"/>
                <a:sym typeface="Alata"/>
              </a:rPr>
              <a:t>DATA COLLECTED FROM SHEET</a:t>
            </a:r>
            <a:endParaRPr sz="11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5048588" y="2588625"/>
            <a:ext cx="2245800" cy="483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ata"/>
                <a:ea typeface="Alata"/>
                <a:cs typeface="Alata"/>
                <a:sym typeface="Alata"/>
              </a:rPr>
              <a:t>CAMERA</a:t>
            </a:r>
            <a:endParaRPr sz="11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lata"/>
                <a:ea typeface="Alata"/>
                <a:cs typeface="Alata"/>
                <a:sym typeface="Alata"/>
              </a:rPr>
              <a:t>OBSTACLE,TRACK and QR CODE </a:t>
            </a:r>
            <a:endParaRPr sz="8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lata"/>
                <a:ea typeface="Alata"/>
                <a:cs typeface="Alata"/>
                <a:sym typeface="Alata"/>
              </a:rPr>
              <a:t>DETECTION USING OPENCV</a:t>
            </a:r>
            <a:endParaRPr sz="8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2131288" y="2588625"/>
            <a:ext cx="1679400" cy="483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ata"/>
                <a:ea typeface="Alata"/>
                <a:cs typeface="Alata"/>
                <a:sym typeface="Alata"/>
              </a:rPr>
              <a:t>RASPBERRY PI</a:t>
            </a:r>
            <a:endParaRPr sz="11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lata"/>
                <a:ea typeface="Alata"/>
                <a:cs typeface="Alata"/>
                <a:sym typeface="Alata"/>
              </a:rPr>
              <a:t>DECISION MAKING</a:t>
            </a:r>
            <a:endParaRPr sz="8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4259138" y="3724675"/>
            <a:ext cx="1679400" cy="483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ata"/>
                <a:ea typeface="Alata"/>
                <a:cs typeface="Alata"/>
                <a:sym typeface="Alata"/>
              </a:rPr>
              <a:t>MOTORISED TROLLEY</a:t>
            </a:r>
            <a:endParaRPr sz="8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3824563" y="2491850"/>
            <a:ext cx="69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lata"/>
                <a:ea typeface="Alata"/>
                <a:cs typeface="Alata"/>
                <a:sym typeface="Alata"/>
              </a:rPr>
              <a:t>DATA</a:t>
            </a:r>
            <a:endParaRPr sz="1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2970263" y="1941638"/>
            <a:ext cx="69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lata"/>
                <a:ea typeface="Alata"/>
                <a:cs typeface="Alata"/>
                <a:sym typeface="Alata"/>
              </a:rPr>
              <a:t>DATA</a:t>
            </a:r>
            <a:endParaRPr sz="10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410" name="Google Shape;410;p39"/>
          <p:cNvCxnSpPr>
            <a:stCxn id="406" idx="2"/>
            <a:endCxn id="407" idx="1"/>
          </p:cNvCxnSpPr>
          <p:nvPr/>
        </p:nvCxnSpPr>
        <p:spPr>
          <a:xfrm flipH="1" rot="-5400000">
            <a:off x="3167938" y="2875275"/>
            <a:ext cx="894300" cy="1288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" name="Google Shape;411;p39"/>
          <p:cNvCxnSpPr>
            <a:stCxn id="404" idx="2"/>
            <a:endCxn id="406" idx="0"/>
          </p:cNvCxnSpPr>
          <p:nvPr/>
        </p:nvCxnSpPr>
        <p:spPr>
          <a:xfrm flipH="1" rot="-5400000">
            <a:off x="2606338" y="2223625"/>
            <a:ext cx="729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9"/>
          <p:cNvCxnSpPr>
            <a:stCxn id="405" idx="1"/>
            <a:endCxn id="406" idx="3"/>
          </p:cNvCxnSpPr>
          <p:nvPr/>
        </p:nvCxnSpPr>
        <p:spPr>
          <a:xfrm flipH="1">
            <a:off x="3810788" y="2830425"/>
            <a:ext cx="12378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9"/>
          <p:cNvSpPr txBox="1"/>
          <p:nvPr>
            <p:ph type="title"/>
          </p:nvPr>
        </p:nvSpPr>
        <p:spPr>
          <a:xfrm>
            <a:off x="961350" y="600325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ata"/>
                <a:ea typeface="Alata"/>
                <a:cs typeface="Alata"/>
                <a:sym typeface="Alata"/>
              </a:rPr>
              <a:t> HARDWARE IMPLEMENTATION</a:t>
            </a:r>
            <a:endParaRPr b="1"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/>
          <p:nvPr/>
        </p:nvSpPr>
        <p:spPr>
          <a:xfrm>
            <a:off x="2380450" y="74525"/>
            <a:ext cx="1530900" cy="47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ata"/>
                <a:ea typeface="Alata"/>
                <a:cs typeface="Alata"/>
                <a:sym typeface="Alata"/>
              </a:rPr>
              <a:t>START</a:t>
            </a:r>
            <a:endParaRPr b="1" sz="12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2188750" y="1490713"/>
            <a:ext cx="1915500" cy="5154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lata"/>
                <a:ea typeface="Alata"/>
                <a:cs typeface="Alata"/>
                <a:sym typeface="Alata"/>
              </a:rPr>
              <a:t>INPUT FROM USER</a:t>
            </a:r>
            <a:endParaRPr b="1" sz="11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Alata"/>
                <a:ea typeface="Alata"/>
                <a:cs typeface="Alata"/>
                <a:sym typeface="Alata"/>
              </a:rPr>
              <a:t>ROOM NUMBER DETAIL</a:t>
            </a:r>
            <a:endParaRPr b="1" sz="8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2148099" y="852250"/>
            <a:ext cx="1995600" cy="422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lata"/>
                <a:ea typeface="Alata"/>
                <a:cs typeface="Alata"/>
                <a:sym typeface="Alata"/>
              </a:rPr>
              <a:t>TROLLEY AT INITIAL POSITION</a:t>
            </a:r>
            <a:endParaRPr b="1" sz="7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2306488" y="2216763"/>
            <a:ext cx="1679400" cy="483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lata"/>
                <a:ea typeface="Alata"/>
                <a:cs typeface="Alata"/>
                <a:sym typeface="Alata"/>
              </a:rPr>
              <a:t>START MOVEMENT </a:t>
            </a:r>
            <a:endParaRPr b="1" sz="10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lata"/>
                <a:ea typeface="Alata"/>
                <a:cs typeface="Alata"/>
                <a:sym typeface="Alata"/>
              </a:rPr>
              <a:t>FROM INITIAL POSITION</a:t>
            </a:r>
            <a:endParaRPr b="1" sz="1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2306488" y="2957263"/>
            <a:ext cx="1679400" cy="483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lata"/>
                <a:ea typeface="Alata"/>
                <a:cs typeface="Alata"/>
                <a:sym typeface="Alata"/>
              </a:rPr>
              <a:t>QR CODE SCANNING</a:t>
            </a:r>
            <a:endParaRPr b="1" sz="1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6167625" y="1659200"/>
            <a:ext cx="1530900" cy="14577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lata"/>
                <a:ea typeface="Alata"/>
                <a:cs typeface="Alata"/>
                <a:sym typeface="Alata"/>
              </a:rPr>
              <a:t>QR CODE </a:t>
            </a:r>
            <a:r>
              <a:rPr b="1" lang="en" sz="800">
                <a:latin typeface="Alata"/>
                <a:ea typeface="Alata"/>
                <a:cs typeface="Alata"/>
                <a:sym typeface="Alata"/>
              </a:rPr>
              <a:t>DETECTION</a:t>
            </a:r>
            <a:endParaRPr b="1" sz="8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5305300" y="2775563"/>
            <a:ext cx="1530900" cy="14577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Alata"/>
                <a:ea typeface="Alata"/>
                <a:cs typeface="Alata"/>
                <a:sym typeface="Alata"/>
              </a:rPr>
              <a:t>CHECK WHETHER THE ROOM TO REACH IS IN THE QR CODE DATA</a:t>
            </a:r>
            <a:endParaRPr b="1" sz="7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425" name="Google Shape;425;p40"/>
          <p:cNvCxnSpPr>
            <a:stCxn id="418" idx="4"/>
            <a:endCxn id="420" idx="0"/>
          </p:cNvCxnSpPr>
          <p:nvPr/>
        </p:nvCxnSpPr>
        <p:spPr>
          <a:xfrm flipH="1" rot="-5400000">
            <a:off x="2994250" y="699875"/>
            <a:ext cx="303900" cy="6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0"/>
          <p:cNvCxnSpPr>
            <a:stCxn id="420" idx="2"/>
            <a:endCxn id="419" idx="0"/>
          </p:cNvCxnSpPr>
          <p:nvPr/>
        </p:nvCxnSpPr>
        <p:spPr>
          <a:xfrm flipH="1" rot="-5400000">
            <a:off x="3038049" y="1382200"/>
            <a:ext cx="216300" cy="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0"/>
          <p:cNvCxnSpPr>
            <a:stCxn id="419" idx="4"/>
            <a:endCxn id="421" idx="0"/>
          </p:cNvCxnSpPr>
          <p:nvPr/>
        </p:nvCxnSpPr>
        <p:spPr>
          <a:xfrm flipH="1" rot="-5400000">
            <a:off x="3041500" y="2111113"/>
            <a:ext cx="2106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0"/>
          <p:cNvCxnSpPr>
            <a:stCxn id="421" idx="2"/>
            <a:endCxn id="422" idx="0"/>
          </p:cNvCxnSpPr>
          <p:nvPr/>
        </p:nvCxnSpPr>
        <p:spPr>
          <a:xfrm flipH="1" rot="-5400000">
            <a:off x="3018088" y="2828463"/>
            <a:ext cx="2568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40"/>
          <p:cNvSpPr/>
          <p:nvPr/>
        </p:nvSpPr>
        <p:spPr>
          <a:xfrm>
            <a:off x="4354875" y="4020388"/>
            <a:ext cx="1420200" cy="422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Alata"/>
                <a:ea typeface="Alata"/>
                <a:cs typeface="Alata"/>
                <a:sym typeface="Alata"/>
              </a:rPr>
              <a:t>PROCEED TO THE ROOM</a:t>
            </a:r>
            <a:endParaRPr b="1" sz="5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430" name="Google Shape;430;p40"/>
          <p:cNvCxnSpPr>
            <a:stCxn id="424" idx="1"/>
            <a:endCxn id="429" idx="0"/>
          </p:cNvCxnSpPr>
          <p:nvPr/>
        </p:nvCxnSpPr>
        <p:spPr>
          <a:xfrm flipH="1">
            <a:off x="5065000" y="3504413"/>
            <a:ext cx="240300" cy="516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40"/>
          <p:cNvSpPr/>
          <p:nvPr/>
        </p:nvSpPr>
        <p:spPr>
          <a:xfrm>
            <a:off x="6384700" y="4020388"/>
            <a:ext cx="1420200" cy="422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Alata"/>
                <a:ea typeface="Alata"/>
                <a:cs typeface="Alata"/>
                <a:sym typeface="Alata"/>
              </a:rPr>
              <a:t>PROCEED TO NEXT JUNCTION</a:t>
            </a:r>
            <a:endParaRPr b="1" sz="5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432" name="Google Shape;432;p40"/>
          <p:cNvCxnSpPr>
            <a:stCxn id="424" idx="3"/>
            <a:endCxn id="431" idx="0"/>
          </p:cNvCxnSpPr>
          <p:nvPr/>
        </p:nvCxnSpPr>
        <p:spPr>
          <a:xfrm>
            <a:off x="6836200" y="3504413"/>
            <a:ext cx="258600" cy="516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0"/>
          <p:cNvSpPr txBox="1"/>
          <p:nvPr/>
        </p:nvSpPr>
        <p:spPr>
          <a:xfrm>
            <a:off x="5829525" y="2155625"/>
            <a:ext cx="52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lata"/>
                <a:ea typeface="Alata"/>
                <a:cs typeface="Alata"/>
                <a:sym typeface="Alata"/>
              </a:rPr>
              <a:t>YES</a:t>
            </a:r>
            <a:endParaRPr sz="8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7546125" y="2155625"/>
            <a:ext cx="52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lata"/>
                <a:ea typeface="Alata"/>
                <a:cs typeface="Alata"/>
                <a:sym typeface="Alata"/>
              </a:rPr>
              <a:t>NO</a:t>
            </a:r>
            <a:endParaRPr sz="8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435" name="Google Shape;435;p40"/>
          <p:cNvCxnSpPr>
            <a:stCxn id="423" idx="1"/>
            <a:endCxn id="424" idx="0"/>
          </p:cNvCxnSpPr>
          <p:nvPr/>
        </p:nvCxnSpPr>
        <p:spPr>
          <a:xfrm flipH="1">
            <a:off x="6070725" y="2388050"/>
            <a:ext cx="96900" cy="387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40"/>
          <p:cNvCxnSpPr>
            <a:endCxn id="423" idx="3"/>
          </p:cNvCxnSpPr>
          <p:nvPr/>
        </p:nvCxnSpPr>
        <p:spPr>
          <a:xfrm flipH="1" rot="10800000">
            <a:off x="3136125" y="2388050"/>
            <a:ext cx="4562400" cy="440100"/>
          </a:xfrm>
          <a:prstGeom prst="bentConnector5">
            <a:avLst>
              <a:gd fmla="val 33223" name="adj1"/>
              <a:gd fmla="val 375284" name="adj2"/>
              <a:gd fmla="val 105219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0"/>
          <p:cNvCxnSpPr>
            <a:stCxn id="422" idx="2"/>
            <a:endCxn id="423" idx="0"/>
          </p:cNvCxnSpPr>
          <p:nvPr/>
        </p:nvCxnSpPr>
        <p:spPr>
          <a:xfrm rot="-5400000">
            <a:off x="4148788" y="656563"/>
            <a:ext cx="1781700" cy="3786900"/>
          </a:xfrm>
          <a:prstGeom prst="bentConnector5">
            <a:avLst>
              <a:gd fmla="val -13867" name="adj1"/>
              <a:gd fmla="val 43150" name="adj2"/>
              <a:gd fmla="val 114814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40"/>
          <p:cNvCxnSpPr>
            <a:stCxn id="420" idx="0"/>
            <a:endCxn id="439" idx="1"/>
          </p:cNvCxnSpPr>
          <p:nvPr/>
        </p:nvCxnSpPr>
        <p:spPr>
          <a:xfrm rot="5400000">
            <a:off x="979149" y="2486800"/>
            <a:ext cx="3801300" cy="532200"/>
          </a:xfrm>
          <a:prstGeom prst="bentConnector4">
            <a:avLst>
              <a:gd fmla="val -6264" name="adj1"/>
              <a:gd fmla="val 28809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40"/>
          <p:cNvSpPr txBox="1"/>
          <p:nvPr/>
        </p:nvSpPr>
        <p:spPr>
          <a:xfrm>
            <a:off x="4880925" y="3270375"/>
            <a:ext cx="52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lata"/>
                <a:ea typeface="Alata"/>
                <a:cs typeface="Alata"/>
                <a:sym typeface="Alata"/>
              </a:rPr>
              <a:t>YES</a:t>
            </a:r>
            <a:endParaRPr sz="8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6672825" y="3270375"/>
            <a:ext cx="52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lata"/>
                <a:ea typeface="Alata"/>
                <a:cs typeface="Alata"/>
                <a:sym typeface="Alata"/>
              </a:rPr>
              <a:t>NO</a:t>
            </a:r>
            <a:endParaRPr sz="8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442" name="Google Shape;442;p40"/>
          <p:cNvCxnSpPr/>
          <p:nvPr/>
        </p:nvCxnSpPr>
        <p:spPr>
          <a:xfrm rot="-5400000">
            <a:off x="6214850" y="2709788"/>
            <a:ext cx="2625000" cy="825600"/>
          </a:xfrm>
          <a:prstGeom prst="bentConnector3">
            <a:avLst>
              <a:gd fmla="val -1836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0"/>
          <p:cNvCxnSpPr/>
          <p:nvPr/>
        </p:nvCxnSpPr>
        <p:spPr>
          <a:xfrm>
            <a:off x="1793675" y="610875"/>
            <a:ext cx="520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0"/>
          <p:cNvSpPr/>
          <p:nvPr/>
        </p:nvSpPr>
        <p:spPr>
          <a:xfrm>
            <a:off x="2613650" y="4442488"/>
            <a:ext cx="1420200" cy="422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Alata"/>
                <a:ea typeface="Alata"/>
                <a:cs typeface="Alata"/>
                <a:sym typeface="Alata"/>
              </a:rPr>
              <a:t>MEDICINE DISPENSED </a:t>
            </a:r>
            <a:endParaRPr b="1" sz="5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444" name="Google Shape;444;p40"/>
          <p:cNvCxnSpPr>
            <a:stCxn id="429" idx="2"/>
            <a:endCxn id="439" idx="3"/>
          </p:cNvCxnSpPr>
          <p:nvPr/>
        </p:nvCxnSpPr>
        <p:spPr>
          <a:xfrm rot="5400000">
            <a:off x="4443825" y="4032538"/>
            <a:ext cx="211200" cy="103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/>
          <p:nvPr/>
        </p:nvSpPr>
        <p:spPr>
          <a:xfrm>
            <a:off x="264822" y="1324532"/>
            <a:ext cx="1706400" cy="153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1"/>
          <p:cNvSpPr/>
          <p:nvPr/>
        </p:nvSpPr>
        <p:spPr>
          <a:xfrm>
            <a:off x="2274249" y="1324532"/>
            <a:ext cx="1706400" cy="153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1"/>
          <p:cNvSpPr/>
          <p:nvPr/>
        </p:nvSpPr>
        <p:spPr>
          <a:xfrm>
            <a:off x="4307477" y="1324525"/>
            <a:ext cx="1706400" cy="153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41"/>
          <p:cNvCxnSpPr/>
          <p:nvPr/>
        </p:nvCxnSpPr>
        <p:spPr>
          <a:xfrm>
            <a:off x="3127447" y="2855354"/>
            <a:ext cx="0" cy="4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1"/>
          <p:cNvCxnSpPr/>
          <p:nvPr/>
        </p:nvCxnSpPr>
        <p:spPr>
          <a:xfrm>
            <a:off x="5160674" y="2855347"/>
            <a:ext cx="0" cy="4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1"/>
          <p:cNvCxnSpPr/>
          <p:nvPr/>
        </p:nvCxnSpPr>
        <p:spPr>
          <a:xfrm>
            <a:off x="1118019" y="2855347"/>
            <a:ext cx="0" cy="4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lata"/>
                <a:ea typeface="Alata"/>
                <a:cs typeface="Alata"/>
                <a:sym typeface="Alata"/>
              </a:rPr>
              <a:t>LIBRARY FUNCTION USED</a:t>
            </a:r>
            <a:endParaRPr sz="31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56" name="Google Shape;456;p41"/>
          <p:cNvSpPr txBox="1"/>
          <p:nvPr>
            <p:ph idx="2" type="subTitle"/>
          </p:nvPr>
        </p:nvSpPr>
        <p:spPr>
          <a:xfrm>
            <a:off x="155775" y="3319552"/>
            <a:ext cx="1924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lata"/>
                <a:ea typeface="Alata"/>
                <a:cs typeface="Alata"/>
                <a:sym typeface="Alata"/>
              </a:rPr>
              <a:t>OpenCV is a library of programming functions mainly aimed at real-time computer vision.</a:t>
            </a:r>
            <a:endParaRPr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57" name="Google Shape;457;p41"/>
          <p:cNvSpPr txBox="1"/>
          <p:nvPr>
            <p:ph idx="4" type="subTitle"/>
          </p:nvPr>
        </p:nvSpPr>
        <p:spPr>
          <a:xfrm>
            <a:off x="2165180" y="3319552"/>
            <a:ext cx="1924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lata"/>
                <a:ea typeface="Alata"/>
                <a:cs typeface="Alata"/>
                <a:sym typeface="Alata"/>
              </a:rPr>
              <a:t>Pandas is a software library for data manipulation and analysis.</a:t>
            </a:r>
            <a:endParaRPr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58" name="Google Shape;458;p41"/>
          <p:cNvSpPr txBox="1"/>
          <p:nvPr>
            <p:ph idx="6" type="subTitle"/>
          </p:nvPr>
        </p:nvSpPr>
        <p:spPr>
          <a:xfrm>
            <a:off x="4198424" y="3352052"/>
            <a:ext cx="1924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lata"/>
                <a:ea typeface="Alata"/>
                <a:cs typeface="Alata"/>
                <a:sym typeface="Alata"/>
              </a:rPr>
              <a:t>pyzbar is library that reads one-dimensional barcodes and QR codes using the zbar library</a:t>
            </a:r>
            <a:endParaRPr sz="105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59" name="Google Shape;459;p41"/>
          <p:cNvSpPr txBox="1"/>
          <p:nvPr>
            <p:ph type="title"/>
          </p:nvPr>
        </p:nvSpPr>
        <p:spPr>
          <a:xfrm>
            <a:off x="122475" y="1697675"/>
            <a:ext cx="19911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2A47"/>
                </a:solidFill>
                <a:latin typeface="Alata"/>
                <a:ea typeface="Alata"/>
                <a:cs typeface="Alata"/>
                <a:sym typeface="Alata"/>
              </a:rPr>
              <a:t>OpenCV</a:t>
            </a:r>
            <a:endParaRPr b="1" sz="1800">
              <a:solidFill>
                <a:srgbClr val="0E2A47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60" name="Google Shape;460;p41"/>
          <p:cNvSpPr txBox="1"/>
          <p:nvPr>
            <p:ph type="title"/>
          </p:nvPr>
        </p:nvSpPr>
        <p:spPr>
          <a:xfrm>
            <a:off x="2092038" y="1667500"/>
            <a:ext cx="19911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C2E3A"/>
                </a:solidFill>
                <a:latin typeface="Alata"/>
                <a:ea typeface="Alata"/>
                <a:cs typeface="Alata"/>
                <a:sym typeface="Alata"/>
              </a:rPr>
              <a:t>Pandas</a:t>
            </a:r>
            <a:endParaRPr b="1" sz="1800">
              <a:solidFill>
                <a:srgbClr val="0C2E3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61" name="Google Shape;461;p41"/>
          <p:cNvSpPr txBox="1"/>
          <p:nvPr>
            <p:ph type="title"/>
          </p:nvPr>
        </p:nvSpPr>
        <p:spPr>
          <a:xfrm>
            <a:off x="4165125" y="1667575"/>
            <a:ext cx="19911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2A47"/>
                </a:solidFill>
                <a:latin typeface="Alata"/>
                <a:ea typeface="Alata"/>
                <a:cs typeface="Alata"/>
                <a:sym typeface="Alata"/>
              </a:rPr>
              <a:t>pyzbar</a:t>
            </a:r>
            <a:endParaRPr b="1" sz="1800">
              <a:solidFill>
                <a:srgbClr val="0E2A47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62" name="Google Shape;462;p41"/>
          <p:cNvSpPr/>
          <p:nvPr/>
        </p:nvSpPr>
        <p:spPr>
          <a:xfrm>
            <a:off x="6374027" y="1324525"/>
            <a:ext cx="1706400" cy="153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41"/>
          <p:cNvCxnSpPr/>
          <p:nvPr/>
        </p:nvCxnSpPr>
        <p:spPr>
          <a:xfrm>
            <a:off x="7227224" y="2855347"/>
            <a:ext cx="0" cy="4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41"/>
          <p:cNvSpPr txBox="1"/>
          <p:nvPr>
            <p:ph idx="6" type="subTitle"/>
          </p:nvPr>
        </p:nvSpPr>
        <p:spPr>
          <a:xfrm>
            <a:off x="6264974" y="3352052"/>
            <a:ext cx="1924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lata"/>
                <a:ea typeface="Alata"/>
                <a:cs typeface="Alata"/>
                <a:sym typeface="Alata"/>
              </a:rPr>
              <a:t>time module provides many ways of representing time in code, such as objects, numbers, and strings</a:t>
            </a:r>
            <a:endParaRPr sz="105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65" name="Google Shape;465;p41"/>
          <p:cNvSpPr txBox="1"/>
          <p:nvPr>
            <p:ph type="title"/>
          </p:nvPr>
        </p:nvSpPr>
        <p:spPr>
          <a:xfrm>
            <a:off x="6231675" y="1667575"/>
            <a:ext cx="19911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2A47"/>
                </a:solidFill>
                <a:latin typeface="Alata"/>
                <a:ea typeface="Alata"/>
                <a:cs typeface="Alata"/>
                <a:sym typeface="Alata"/>
              </a:rPr>
              <a:t>time</a:t>
            </a:r>
            <a:endParaRPr b="1" sz="1800">
              <a:solidFill>
                <a:srgbClr val="0E2A47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