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7" r:id="rId3"/>
    <p:sldId id="258" r:id="rId4"/>
    <p:sldId id="259" r:id="rId5"/>
    <p:sldId id="264" r:id="rId6"/>
    <p:sldId id="266" r:id="rId7"/>
    <p:sldId id="267" r:id="rId8"/>
    <p:sldId id="260" r:id="rId9"/>
    <p:sldId id="265" r:id="rId10"/>
    <p:sldId id="261"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04BD128-5717-4390-B0F9-847FDF018CB0}" type="datetimeFigureOut">
              <a:rPr lang="en-GB" smtClean="0"/>
              <a:t>27/04/2021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20F79A-1743-4651-B967-8BAD87373349}" type="slidenum">
              <a:rPr lang="en-GB" smtClean="0"/>
              <a:t>‹#›</a:t>
            </a:fld>
            <a:endParaRPr lang="en-GB"/>
          </a:p>
        </p:txBody>
      </p:sp>
    </p:spTree>
    <p:extLst>
      <p:ext uri="{BB962C8B-B14F-4D97-AF65-F5344CB8AC3E}">
        <p14:creationId xmlns:p14="http://schemas.microsoft.com/office/powerpoint/2010/main" val="40337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4BD128-5717-4390-B0F9-847FDF018CB0}" type="datetimeFigureOut">
              <a:rPr lang="en-GB" smtClean="0"/>
              <a:t>27/04/2021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20F79A-1743-4651-B967-8BAD87373349}" type="slidenum">
              <a:rPr lang="en-GB" smtClean="0"/>
              <a:t>‹#›</a:t>
            </a:fld>
            <a:endParaRPr lang="en-GB"/>
          </a:p>
        </p:txBody>
      </p:sp>
    </p:spTree>
    <p:extLst>
      <p:ext uri="{BB962C8B-B14F-4D97-AF65-F5344CB8AC3E}">
        <p14:creationId xmlns:p14="http://schemas.microsoft.com/office/powerpoint/2010/main" val="591134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4BD128-5717-4390-B0F9-847FDF018CB0}" type="datetimeFigureOut">
              <a:rPr lang="en-GB" smtClean="0"/>
              <a:t>27/04/2021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20F79A-1743-4651-B967-8BAD87373349}" type="slidenum">
              <a:rPr lang="en-GB" smtClean="0"/>
              <a:t>‹#›</a:t>
            </a:fld>
            <a:endParaRPr lang="en-GB"/>
          </a:p>
        </p:txBody>
      </p:sp>
    </p:spTree>
    <p:extLst>
      <p:ext uri="{BB962C8B-B14F-4D97-AF65-F5344CB8AC3E}">
        <p14:creationId xmlns:p14="http://schemas.microsoft.com/office/powerpoint/2010/main" val="476927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4BD128-5717-4390-B0F9-847FDF018CB0}" type="datetimeFigureOut">
              <a:rPr lang="en-GB" smtClean="0"/>
              <a:t>27/04/2021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20F79A-1743-4651-B967-8BAD87373349}" type="slidenum">
              <a:rPr lang="en-GB" smtClean="0"/>
              <a:t>‹#›</a:t>
            </a:fld>
            <a:endParaRPr lang="en-GB"/>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186535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4BD128-5717-4390-B0F9-847FDF018CB0}" type="datetimeFigureOut">
              <a:rPr lang="en-GB" smtClean="0"/>
              <a:t>27/04/2021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20F79A-1743-4651-B967-8BAD87373349}" type="slidenum">
              <a:rPr lang="en-GB" smtClean="0"/>
              <a:t>‹#›</a:t>
            </a:fld>
            <a:endParaRPr lang="en-GB"/>
          </a:p>
        </p:txBody>
      </p:sp>
    </p:spTree>
    <p:extLst>
      <p:ext uri="{BB962C8B-B14F-4D97-AF65-F5344CB8AC3E}">
        <p14:creationId xmlns:p14="http://schemas.microsoft.com/office/powerpoint/2010/main" val="1590783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04BD128-5717-4390-B0F9-847FDF018CB0}" type="datetimeFigureOut">
              <a:rPr lang="en-GB" smtClean="0"/>
              <a:t>27/04/2021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820F79A-1743-4651-B967-8BAD87373349}" type="slidenum">
              <a:rPr lang="en-GB" smtClean="0"/>
              <a:t>‹#›</a:t>
            </a:fld>
            <a:endParaRPr lang="en-GB"/>
          </a:p>
        </p:txBody>
      </p:sp>
    </p:spTree>
    <p:extLst>
      <p:ext uri="{BB962C8B-B14F-4D97-AF65-F5344CB8AC3E}">
        <p14:creationId xmlns:p14="http://schemas.microsoft.com/office/powerpoint/2010/main" val="38700552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04BD128-5717-4390-B0F9-847FDF018CB0}" type="datetimeFigureOut">
              <a:rPr lang="en-GB" smtClean="0"/>
              <a:t>27/04/2021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820F79A-1743-4651-B967-8BAD87373349}" type="slidenum">
              <a:rPr lang="en-GB" smtClean="0"/>
              <a:t>‹#›</a:t>
            </a:fld>
            <a:endParaRPr lang="en-GB"/>
          </a:p>
        </p:txBody>
      </p:sp>
    </p:spTree>
    <p:extLst>
      <p:ext uri="{BB962C8B-B14F-4D97-AF65-F5344CB8AC3E}">
        <p14:creationId xmlns:p14="http://schemas.microsoft.com/office/powerpoint/2010/main" val="4771620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BD128-5717-4390-B0F9-847FDF018CB0}" type="datetimeFigureOut">
              <a:rPr lang="en-GB" smtClean="0"/>
              <a:t>27/04/2021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20F79A-1743-4651-B967-8BAD87373349}" type="slidenum">
              <a:rPr lang="en-GB" smtClean="0"/>
              <a:t>‹#›</a:t>
            </a:fld>
            <a:endParaRPr lang="en-GB"/>
          </a:p>
        </p:txBody>
      </p:sp>
    </p:spTree>
    <p:extLst>
      <p:ext uri="{BB962C8B-B14F-4D97-AF65-F5344CB8AC3E}">
        <p14:creationId xmlns:p14="http://schemas.microsoft.com/office/powerpoint/2010/main" val="23425874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BD128-5717-4390-B0F9-847FDF018CB0}" type="datetimeFigureOut">
              <a:rPr lang="en-GB" smtClean="0"/>
              <a:t>27/04/2021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20F79A-1743-4651-B967-8BAD87373349}" type="slidenum">
              <a:rPr lang="en-GB" smtClean="0"/>
              <a:t>‹#›</a:t>
            </a:fld>
            <a:endParaRPr lang="en-GB"/>
          </a:p>
        </p:txBody>
      </p:sp>
    </p:spTree>
    <p:extLst>
      <p:ext uri="{BB962C8B-B14F-4D97-AF65-F5344CB8AC3E}">
        <p14:creationId xmlns:p14="http://schemas.microsoft.com/office/powerpoint/2010/main" val="860726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BD128-5717-4390-B0F9-847FDF018CB0}" type="datetimeFigureOut">
              <a:rPr lang="en-GB" smtClean="0"/>
              <a:t>27/04/2021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20F79A-1743-4651-B967-8BAD87373349}" type="slidenum">
              <a:rPr lang="en-GB" smtClean="0"/>
              <a:t>‹#›</a:t>
            </a:fld>
            <a:endParaRPr lang="en-GB"/>
          </a:p>
        </p:txBody>
      </p:sp>
    </p:spTree>
    <p:extLst>
      <p:ext uri="{BB962C8B-B14F-4D97-AF65-F5344CB8AC3E}">
        <p14:creationId xmlns:p14="http://schemas.microsoft.com/office/powerpoint/2010/main" val="774731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4BD128-5717-4390-B0F9-847FDF018CB0}" type="datetimeFigureOut">
              <a:rPr lang="en-GB" smtClean="0"/>
              <a:t>27/04/2021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20F79A-1743-4651-B967-8BAD87373349}" type="slidenum">
              <a:rPr lang="en-GB" smtClean="0"/>
              <a:t>‹#›</a:t>
            </a:fld>
            <a:endParaRPr lang="en-GB"/>
          </a:p>
        </p:txBody>
      </p:sp>
    </p:spTree>
    <p:extLst>
      <p:ext uri="{BB962C8B-B14F-4D97-AF65-F5344CB8AC3E}">
        <p14:creationId xmlns:p14="http://schemas.microsoft.com/office/powerpoint/2010/main" val="456823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4BD128-5717-4390-B0F9-847FDF018CB0}" type="datetimeFigureOut">
              <a:rPr lang="en-GB" smtClean="0"/>
              <a:t>27/04/2021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20F79A-1743-4651-B967-8BAD87373349}" type="slidenum">
              <a:rPr lang="en-GB" smtClean="0"/>
              <a:t>‹#›</a:t>
            </a:fld>
            <a:endParaRPr lang="en-GB"/>
          </a:p>
        </p:txBody>
      </p:sp>
    </p:spTree>
    <p:extLst>
      <p:ext uri="{BB962C8B-B14F-4D97-AF65-F5344CB8AC3E}">
        <p14:creationId xmlns:p14="http://schemas.microsoft.com/office/powerpoint/2010/main" val="227154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4BD128-5717-4390-B0F9-847FDF018CB0}" type="datetimeFigureOut">
              <a:rPr lang="en-GB" smtClean="0"/>
              <a:t>27/04/2021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820F79A-1743-4651-B967-8BAD87373349}" type="slidenum">
              <a:rPr lang="en-GB" smtClean="0"/>
              <a:t>‹#›</a:t>
            </a:fld>
            <a:endParaRPr lang="en-GB"/>
          </a:p>
        </p:txBody>
      </p:sp>
    </p:spTree>
    <p:extLst>
      <p:ext uri="{BB962C8B-B14F-4D97-AF65-F5344CB8AC3E}">
        <p14:creationId xmlns:p14="http://schemas.microsoft.com/office/powerpoint/2010/main" val="4004800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4BD128-5717-4390-B0F9-847FDF018CB0}" type="datetimeFigureOut">
              <a:rPr lang="en-GB" smtClean="0"/>
              <a:t>27/04/2021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820F79A-1743-4651-B967-8BAD87373349}" type="slidenum">
              <a:rPr lang="en-GB" smtClean="0"/>
              <a:t>‹#›</a:t>
            </a:fld>
            <a:endParaRPr lang="en-GB"/>
          </a:p>
        </p:txBody>
      </p:sp>
    </p:spTree>
    <p:extLst>
      <p:ext uri="{BB962C8B-B14F-4D97-AF65-F5344CB8AC3E}">
        <p14:creationId xmlns:p14="http://schemas.microsoft.com/office/powerpoint/2010/main" val="74344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4BD128-5717-4390-B0F9-847FDF018CB0}" type="datetimeFigureOut">
              <a:rPr lang="en-GB" smtClean="0"/>
              <a:t>27/04/2021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820F79A-1743-4651-B967-8BAD87373349}" type="slidenum">
              <a:rPr lang="en-GB" smtClean="0"/>
              <a:t>‹#›</a:t>
            </a:fld>
            <a:endParaRPr lang="en-GB"/>
          </a:p>
        </p:txBody>
      </p:sp>
    </p:spTree>
    <p:extLst>
      <p:ext uri="{BB962C8B-B14F-4D97-AF65-F5344CB8AC3E}">
        <p14:creationId xmlns:p14="http://schemas.microsoft.com/office/powerpoint/2010/main" val="2299261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4BD128-5717-4390-B0F9-847FDF018CB0}" type="datetimeFigureOut">
              <a:rPr lang="en-GB" smtClean="0"/>
              <a:t>27/04/2021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20F79A-1743-4651-B967-8BAD87373349}" type="slidenum">
              <a:rPr lang="en-GB" smtClean="0"/>
              <a:t>‹#›</a:t>
            </a:fld>
            <a:endParaRPr lang="en-GB"/>
          </a:p>
        </p:txBody>
      </p:sp>
    </p:spTree>
    <p:extLst>
      <p:ext uri="{BB962C8B-B14F-4D97-AF65-F5344CB8AC3E}">
        <p14:creationId xmlns:p14="http://schemas.microsoft.com/office/powerpoint/2010/main" val="3532732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4BD128-5717-4390-B0F9-847FDF018CB0}" type="datetimeFigureOut">
              <a:rPr lang="en-GB" smtClean="0"/>
              <a:t>27/04/2021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20F79A-1743-4651-B967-8BAD87373349}" type="slidenum">
              <a:rPr lang="en-GB" smtClean="0"/>
              <a:t>‹#›</a:t>
            </a:fld>
            <a:endParaRPr lang="en-GB"/>
          </a:p>
        </p:txBody>
      </p:sp>
    </p:spTree>
    <p:extLst>
      <p:ext uri="{BB962C8B-B14F-4D97-AF65-F5344CB8AC3E}">
        <p14:creationId xmlns:p14="http://schemas.microsoft.com/office/powerpoint/2010/main" val="4232897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04BD128-5717-4390-B0F9-847FDF018CB0}" type="datetimeFigureOut">
              <a:rPr lang="en-GB" smtClean="0"/>
              <a:t>27/04/2021</a:t>
            </a:fld>
            <a:endParaRPr lang="en-GB"/>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820F79A-1743-4651-B967-8BAD87373349}" type="slidenum">
              <a:rPr lang="en-GB" smtClean="0"/>
              <a:t>‹#›</a:t>
            </a:fld>
            <a:endParaRPr lang="en-GB"/>
          </a:p>
        </p:txBody>
      </p:sp>
    </p:spTree>
    <p:extLst>
      <p:ext uri="{BB962C8B-B14F-4D97-AF65-F5344CB8AC3E}">
        <p14:creationId xmlns:p14="http://schemas.microsoft.com/office/powerpoint/2010/main" val="2277216968"/>
      </p:ext>
    </p:extLst>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b="1" u="sng" dirty="0"/>
              <a:t>Assistive technology</a:t>
            </a:r>
          </a:p>
        </p:txBody>
      </p:sp>
      <p:sp>
        <p:nvSpPr>
          <p:cNvPr id="3" name="Subtitle 2"/>
          <p:cNvSpPr>
            <a:spLocks noGrp="1"/>
          </p:cNvSpPr>
          <p:nvPr>
            <p:ph type="subTitle" idx="1"/>
          </p:nvPr>
        </p:nvSpPr>
        <p:spPr/>
        <p:txBody>
          <a:bodyPr>
            <a:normAutofit/>
          </a:bodyPr>
          <a:lstStyle/>
          <a:p>
            <a:endParaRPr lang="en-GB" sz="4000" b="1" dirty="0"/>
          </a:p>
        </p:txBody>
      </p:sp>
    </p:spTree>
    <p:extLst>
      <p:ext uri="{BB962C8B-B14F-4D97-AF65-F5344CB8AC3E}">
        <p14:creationId xmlns:p14="http://schemas.microsoft.com/office/powerpoint/2010/main" val="1887219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476672"/>
            <a:ext cx="7772400" cy="1143000"/>
          </a:xfrm>
        </p:spPr>
        <p:txBody>
          <a:bodyPr>
            <a:normAutofit fontScale="90000"/>
          </a:bodyPr>
          <a:lstStyle/>
          <a:p>
            <a:pPr algn="ctr"/>
            <a:r>
              <a:rPr lang="en-GB" b="1" u="sng" dirty="0"/>
              <a:t> </a:t>
            </a:r>
            <a:br>
              <a:rPr lang="en-GB" b="1" u="sng" dirty="0"/>
            </a:br>
            <a:r>
              <a:rPr lang="en-GB" b="1" u="sng" dirty="0"/>
              <a:t>TEAM </a:t>
            </a:r>
            <a:br>
              <a:rPr lang="en-GB" b="1" dirty="0"/>
            </a:br>
            <a:endParaRPr lang="en-GB" dirty="0"/>
          </a:p>
        </p:txBody>
      </p:sp>
      <p:sp>
        <p:nvSpPr>
          <p:cNvPr id="3" name="Content Placeholder 2"/>
          <p:cNvSpPr>
            <a:spLocks noGrp="1"/>
          </p:cNvSpPr>
          <p:nvPr>
            <p:ph idx="1"/>
          </p:nvPr>
        </p:nvSpPr>
        <p:spPr/>
        <p:txBody>
          <a:bodyPr>
            <a:normAutofit/>
          </a:bodyPr>
          <a:lstStyle/>
          <a:p>
            <a:r>
              <a:rPr lang="en-US" b="1" dirty="0"/>
              <a:t>Aleena Elsa Thomas</a:t>
            </a:r>
          </a:p>
          <a:p>
            <a:r>
              <a:rPr lang="en-GB" b="1" dirty="0"/>
              <a:t>Hannah Abraham Jacob</a:t>
            </a:r>
            <a:endParaRPr lang="en-US" b="1" dirty="0"/>
          </a:p>
          <a:p>
            <a:r>
              <a:rPr lang="en-US" b="1" dirty="0"/>
              <a:t>Sarang </a:t>
            </a:r>
            <a:r>
              <a:rPr lang="en-US" b="1" dirty="0" err="1"/>
              <a:t>Dutt</a:t>
            </a:r>
            <a:endParaRPr lang="en-US" dirty="0"/>
          </a:p>
          <a:p>
            <a:r>
              <a:rPr lang="en-US" b="1" dirty="0" err="1"/>
              <a:t>Paliyath</a:t>
            </a:r>
            <a:r>
              <a:rPr lang="en-US" b="1" dirty="0"/>
              <a:t> </a:t>
            </a:r>
            <a:r>
              <a:rPr lang="en-US" b="1" dirty="0" err="1"/>
              <a:t>S.Aju</a:t>
            </a:r>
            <a:endParaRPr lang="en-US" dirty="0"/>
          </a:p>
        </p:txBody>
      </p:sp>
    </p:spTree>
    <p:extLst>
      <p:ext uri="{BB962C8B-B14F-4D97-AF65-F5344CB8AC3E}">
        <p14:creationId xmlns:p14="http://schemas.microsoft.com/office/powerpoint/2010/main" val="3096971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276872"/>
            <a:ext cx="8229600" cy="1143000"/>
          </a:xfrm>
        </p:spPr>
        <p:txBody>
          <a:bodyPr>
            <a:noAutofit/>
          </a:bodyPr>
          <a:lstStyle/>
          <a:p>
            <a:pPr algn="ctr"/>
            <a:br>
              <a:rPr lang="en-US" b="1" dirty="0"/>
            </a:br>
            <a:br>
              <a:rPr lang="en-US" b="1" dirty="0"/>
            </a:br>
            <a:br>
              <a:rPr lang="en-US" b="1" dirty="0"/>
            </a:br>
            <a:r>
              <a:rPr lang="en-US" b="1" dirty="0"/>
              <a:t>PROVIDING TECHNOLOGICAL SOLUTIONS FOR DIFFICULTIES   FACED IN DEAF FOOTBALL</a:t>
            </a:r>
            <a:br>
              <a:rPr lang="en-US" b="1" dirty="0"/>
            </a:br>
            <a:endParaRPr lang="en-GB" dirty="0"/>
          </a:p>
        </p:txBody>
      </p:sp>
    </p:spTree>
    <p:extLst>
      <p:ext uri="{BB962C8B-B14F-4D97-AF65-F5344CB8AC3E}">
        <p14:creationId xmlns:p14="http://schemas.microsoft.com/office/powerpoint/2010/main" val="1516049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620688"/>
            <a:ext cx="7772400" cy="1143000"/>
          </a:xfrm>
        </p:spPr>
        <p:txBody>
          <a:bodyPr>
            <a:noAutofit/>
          </a:bodyPr>
          <a:lstStyle/>
          <a:p>
            <a:br>
              <a:rPr lang="en-GB" b="1" u="sng" dirty="0"/>
            </a:br>
            <a:r>
              <a:rPr lang="en-GB" b="1" u="sng" dirty="0"/>
              <a:t>ABSTRACT</a:t>
            </a:r>
            <a:br>
              <a:rPr lang="en-GB" b="1" dirty="0"/>
            </a:br>
            <a:endParaRPr lang="en-GB" dirty="0"/>
          </a:p>
        </p:txBody>
      </p:sp>
      <p:sp>
        <p:nvSpPr>
          <p:cNvPr id="3" name="Content Placeholder 2"/>
          <p:cNvSpPr>
            <a:spLocks noGrp="1"/>
          </p:cNvSpPr>
          <p:nvPr>
            <p:ph idx="1"/>
          </p:nvPr>
        </p:nvSpPr>
        <p:spPr/>
        <p:txBody>
          <a:bodyPr>
            <a:normAutofit/>
          </a:bodyPr>
          <a:lstStyle/>
          <a:p>
            <a:pPr marL="0" indent="0">
              <a:buNone/>
            </a:pPr>
            <a:r>
              <a:rPr lang="en-US" dirty="0"/>
              <a:t>The main premise of our idea is to incorporate technology in finding solutions for problems faced by deaf footballers. We intend to embed programmable LEDs in boots and goalposts, which the referee operates to indicate fouls, halftime and full time. Further, vibration bracelets for all players which turn on when a particular player needs to be substituted.</a:t>
            </a:r>
          </a:p>
          <a:p>
            <a:pPr marL="0" indent="0">
              <a:buNone/>
            </a:pPr>
            <a:endParaRPr lang="en-GB" dirty="0"/>
          </a:p>
        </p:txBody>
      </p:sp>
    </p:spTree>
    <p:extLst>
      <p:ext uri="{BB962C8B-B14F-4D97-AF65-F5344CB8AC3E}">
        <p14:creationId xmlns:p14="http://schemas.microsoft.com/office/powerpoint/2010/main" val="3996988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404664"/>
            <a:ext cx="7772400" cy="1143000"/>
          </a:xfrm>
        </p:spPr>
        <p:txBody>
          <a:bodyPr/>
          <a:lstStyle/>
          <a:p>
            <a:br>
              <a:rPr lang="en-GB" b="1" u="sng" dirty="0"/>
            </a:br>
            <a:r>
              <a:rPr lang="en-GB" b="1" u="sng" dirty="0"/>
              <a:t>OBJECTIVES</a:t>
            </a:r>
            <a:endParaRPr lang="en-GB" u="sng" dirty="0"/>
          </a:p>
        </p:txBody>
      </p:sp>
      <p:sp>
        <p:nvSpPr>
          <p:cNvPr id="3" name="Content Placeholder 2"/>
          <p:cNvSpPr>
            <a:spLocks noGrp="1"/>
          </p:cNvSpPr>
          <p:nvPr>
            <p:ph idx="1"/>
          </p:nvPr>
        </p:nvSpPr>
        <p:spPr/>
        <p:txBody>
          <a:bodyPr/>
          <a:lstStyle/>
          <a:p>
            <a:r>
              <a:rPr lang="en-US" dirty="0"/>
              <a:t>Enabling deaf players to know when a foul takes place.</a:t>
            </a:r>
          </a:p>
          <a:p>
            <a:r>
              <a:rPr lang="en-US" dirty="0"/>
              <a:t>Aiding deaf players in knowing they are at halftime or full time.</a:t>
            </a:r>
          </a:p>
          <a:p>
            <a:r>
              <a:rPr lang="en-US" dirty="0"/>
              <a:t>Allowing more flexibility in player substitution.</a:t>
            </a:r>
          </a:p>
          <a:p>
            <a:pPr marL="68580" indent="0">
              <a:buNone/>
            </a:pPr>
            <a:endParaRPr lang="en-US" dirty="0"/>
          </a:p>
          <a:p>
            <a:pPr marL="0" indent="0">
              <a:buNone/>
            </a:pPr>
            <a:endParaRPr lang="en-GB" dirty="0"/>
          </a:p>
        </p:txBody>
      </p:sp>
    </p:spTree>
    <p:extLst>
      <p:ext uri="{BB962C8B-B14F-4D97-AF65-F5344CB8AC3E}">
        <p14:creationId xmlns:p14="http://schemas.microsoft.com/office/powerpoint/2010/main" val="1614386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a:t>TECHNOLOGY USED</a:t>
            </a:r>
            <a:endParaRPr lang="en-GB" u="sng" dirty="0"/>
          </a:p>
        </p:txBody>
      </p:sp>
      <p:sp>
        <p:nvSpPr>
          <p:cNvPr id="3" name="Content Placeholder 2"/>
          <p:cNvSpPr>
            <a:spLocks noGrp="1"/>
          </p:cNvSpPr>
          <p:nvPr>
            <p:ph idx="1"/>
          </p:nvPr>
        </p:nvSpPr>
        <p:spPr/>
        <p:txBody>
          <a:bodyPr/>
          <a:lstStyle/>
          <a:p>
            <a:r>
              <a:rPr lang="en-GB" dirty="0"/>
              <a:t>Internet of Things</a:t>
            </a:r>
          </a:p>
          <a:p>
            <a:r>
              <a:rPr lang="en-GB" dirty="0" err="1"/>
              <a:t>Arduino</a:t>
            </a:r>
            <a:r>
              <a:rPr lang="en-GB" dirty="0"/>
              <a:t> IDE</a:t>
            </a:r>
          </a:p>
          <a:p>
            <a:r>
              <a:rPr lang="en-GB" dirty="0"/>
              <a:t>Wi-Fi/Bluetooth</a:t>
            </a:r>
          </a:p>
          <a:p>
            <a:r>
              <a:rPr lang="en-GB" dirty="0"/>
              <a:t>LED light strips</a:t>
            </a:r>
          </a:p>
          <a:p>
            <a:endParaRPr lang="en-GB" dirty="0"/>
          </a:p>
        </p:txBody>
      </p:sp>
    </p:spTree>
    <p:extLst>
      <p:ext uri="{BB962C8B-B14F-4D97-AF65-F5344CB8AC3E}">
        <p14:creationId xmlns:p14="http://schemas.microsoft.com/office/powerpoint/2010/main" val="2659172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7" y="332657"/>
            <a:ext cx="7765321" cy="1368151"/>
          </a:xfrm>
        </p:spPr>
        <p:txBody>
          <a:bodyPr/>
          <a:lstStyle/>
          <a:p>
            <a:r>
              <a:rPr lang="en-GB" b="1" u="sng" dirty="0"/>
              <a:t>Modus operandi </a:t>
            </a:r>
          </a:p>
        </p:txBody>
      </p:sp>
      <p:sp>
        <p:nvSpPr>
          <p:cNvPr id="3" name="Content Placeholder 2"/>
          <p:cNvSpPr>
            <a:spLocks noGrp="1"/>
          </p:cNvSpPr>
          <p:nvPr>
            <p:ph idx="1"/>
          </p:nvPr>
        </p:nvSpPr>
        <p:spPr>
          <a:xfrm>
            <a:off x="685800" y="1268760"/>
            <a:ext cx="7772400" cy="4065241"/>
          </a:xfrm>
        </p:spPr>
        <p:txBody>
          <a:bodyPr/>
          <a:lstStyle/>
          <a:p>
            <a:endParaRPr lang="en-GB" dirty="0"/>
          </a:p>
          <a:p>
            <a:r>
              <a:rPr lang="en-GB" dirty="0"/>
              <a:t>Each player will be given this device which can be worn as a wrist band.</a:t>
            </a:r>
          </a:p>
          <a:p>
            <a:r>
              <a:rPr lang="en-GB" dirty="0"/>
              <a:t>If a foul occurs or if the match is called out for a halt, then this device vibrates and the deaf players are able to know when to stop playing.</a:t>
            </a:r>
          </a:p>
          <a:p>
            <a:r>
              <a:rPr lang="en-GB" dirty="0"/>
              <a:t>The referee has an application interface using which they are able to notify the players.</a:t>
            </a:r>
          </a:p>
        </p:txBody>
      </p:sp>
    </p:spTree>
    <p:extLst>
      <p:ext uri="{BB962C8B-B14F-4D97-AF65-F5344CB8AC3E}">
        <p14:creationId xmlns:p14="http://schemas.microsoft.com/office/powerpoint/2010/main" val="983340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a:t>Apart from this vibrating system, we have also designed an led lighting system in the player’s boots and goalposts which lights up/blinks when the game is halted.</a:t>
            </a:r>
          </a:p>
          <a:p>
            <a:r>
              <a:rPr lang="en-GB" dirty="0"/>
              <a:t>Control of the lights is given to the referee and control of the vibrating bracelets are given to the respective teams.</a:t>
            </a:r>
          </a:p>
          <a:p>
            <a:endParaRPr lang="en-GB" dirty="0"/>
          </a:p>
          <a:p>
            <a:pPr marL="68580" indent="0">
              <a:buNone/>
            </a:pPr>
            <a:endParaRPr lang="en-GB" dirty="0"/>
          </a:p>
          <a:p>
            <a:endParaRPr lang="en-GB" dirty="0"/>
          </a:p>
        </p:txBody>
      </p:sp>
    </p:spTree>
    <p:extLst>
      <p:ext uri="{BB962C8B-B14F-4D97-AF65-F5344CB8AC3E}">
        <p14:creationId xmlns:p14="http://schemas.microsoft.com/office/powerpoint/2010/main" val="3680164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692696"/>
            <a:ext cx="7772400" cy="1143000"/>
          </a:xfrm>
        </p:spPr>
        <p:txBody>
          <a:bodyPr>
            <a:normAutofit fontScale="90000"/>
          </a:bodyPr>
          <a:lstStyle/>
          <a:p>
            <a:br>
              <a:rPr lang="en-GB" sz="4000" b="1" u="sng" dirty="0"/>
            </a:br>
            <a:r>
              <a:rPr lang="en-GB" sz="4000" b="1" u="sng" dirty="0"/>
              <a:t>FUTURE UPSCALING</a:t>
            </a:r>
            <a:br>
              <a:rPr lang="en-GB" b="1" dirty="0"/>
            </a:br>
            <a:endParaRPr lang="en-GB" b="1" dirty="0"/>
          </a:p>
        </p:txBody>
      </p:sp>
      <p:sp>
        <p:nvSpPr>
          <p:cNvPr id="3" name="Content Placeholder 2"/>
          <p:cNvSpPr>
            <a:spLocks noGrp="1"/>
          </p:cNvSpPr>
          <p:nvPr>
            <p:ph idx="1"/>
          </p:nvPr>
        </p:nvSpPr>
        <p:spPr/>
        <p:txBody>
          <a:bodyPr>
            <a:normAutofit/>
          </a:bodyPr>
          <a:lstStyle/>
          <a:p>
            <a:pPr marL="0" indent="0">
              <a:buNone/>
            </a:pPr>
            <a:r>
              <a:rPr lang="en-GB" b="1" dirty="0"/>
              <a:t>PHASE 1</a:t>
            </a:r>
          </a:p>
          <a:p>
            <a:r>
              <a:rPr lang="en-US" dirty="0"/>
              <a:t>Research and Development with the help of IEDC for the expansion of the prototype as a finished product.</a:t>
            </a:r>
          </a:p>
          <a:p>
            <a:r>
              <a:rPr lang="en-US" dirty="0"/>
              <a:t>Collaboration with Kerala Start-up Mission for manufacturing said product on a larger scale.</a:t>
            </a:r>
          </a:p>
          <a:p>
            <a:r>
              <a:rPr lang="en-US" dirty="0"/>
              <a:t>Alliance with All India Sports Council for the Deaf (AISCD) for driving the product to the intended market audience.</a:t>
            </a:r>
          </a:p>
          <a:p>
            <a:pPr marL="0" indent="0">
              <a:buNone/>
            </a:pPr>
            <a:endParaRPr lang="en-GB" dirty="0"/>
          </a:p>
        </p:txBody>
      </p:sp>
    </p:spTree>
    <p:extLst>
      <p:ext uri="{BB962C8B-B14F-4D97-AF65-F5344CB8AC3E}">
        <p14:creationId xmlns:p14="http://schemas.microsoft.com/office/powerpoint/2010/main" val="3460537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476672"/>
            <a:ext cx="8229600" cy="5678091"/>
          </a:xfrm>
        </p:spPr>
        <p:txBody>
          <a:bodyPr>
            <a:normAutofit/>
          </a:bodyPr>
          <a:lstStyle/>
          <a:p>
            <a:pPr marL="0" indent="0">
              <a:buNone/>
            </a:pPr>
            <a:endParaRPr lang="en-GB" b="1" dirty="0"/>
          </a:p>
          <a:p>
            <a:pPr marL="0" indent="0">
              <a:buNone/>
            </a:pPr>
            <a:endParaRPr lang="en-GB" b="1" dirty="0"/>
          </a:p>
          <a:p>
            <a:pPr marL="0" indent="0">
              <a:buNone/>
            </a:pPr>
            <a:r>
              <a:rPr lang="en-GB" b="1" dirty="0"/>
              <a:t>PHASE 2</a:t>
            </a:r>
          </a:p>
          <a:p>
            <a:r>
              <a:rPr lang="en-US" dirty="0"/>
              <a:t>Procuring external funding from agencies or individuals interested in achieving our mission.</a:t>
            </a:r>
          </a:p>
          <a:p>
            <a:r>
              <a:rPr lang="en-US" dirty="0"/>
              <a:t>Research in whether the product/technology can be used in other sectors and its implementation.</a:t>
            </a:r>
          </a:p>
          <a:p>
            <a:r>
              <a:rPr lang="en-US" dirty="0"/>
              <a:t>Research in cost effective methods to include bleeding edge technology in said product, without compromising simplicity.</a:t>
            </a:r>
          </a:p>
          <a:p>
            <a:r>
              <a:rPr lang="en-US" dirty="0"/>
              <a:t>Examine the worldwide feasibility of the product and maximize profits earned.</a:t>
            </a:r>
            <a:endParaRPr lang="en-US" b="1" dirty="0"/>
          </a:p>
          <a:p>
            <a:pPr marL="0" indent="0">
              <a:buNone/>
            </a:pPr>
            <a:endParaRPr lang="en-GB" dirty="0"/>
          </a:p>
        </p:txBody>
      </p:sp>
    </p:spTree>
    <p:extLst>
      <p:ext uri="{BB962C8B-B14F-4D97-AF65-F5344CB8AC3E}">
        <p14:creationId xmlns:p14="http://schemas.microsoft.com/office/powerpoint/2010/main" val="21690677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168</TotalTime>
  <Words>385</Words>
  <Application>Microsoft Office PowerPoint</Application>
  <PresentationFormat>On-screen Show (4:3)</PresentationFormat>
  <Paragraphs>38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Bookman Old Style</vt:lpstr>
      <vt:lpstr>Rockwell</vt:lpstr>
      <vt:lpstr>Damask</vt:lpstr>
      <vt:lpstr>Assistive technology</vt:lpstr>
      <vt:lpstr>   PROVIDING TECHNOLOGICAL SOLUTIONS FOR DIFFICULTIES   FACED IN DEAF FOOTBALL </vt:lpstr>
      <vt:lpstr> ABSTRACT </vt:lpstr>
      <vt:lpstr> OBJECTIVES</vt:lpstr>
      <vt:lpstr>TECHNOLOGY USED</vt:lpstr>
      <vt:lpstr>Modus operandi </vt:lpstr>
      <vt:lpstr>PowerPoint Presentation</vt:lpstr>
      <vt:lpstr> FUTURE UPSCALING </vt:lpstr>
      <vt:lpstr>PowerPoint Presentation</vt:lpstr>
      <vt:lpstr>  TEAM  </vt:lpstr>
    </vt:vector>
  </TitlesOfParts>
  <Company>pramod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Assistive technology</dc:title>
  <dc:creator>Paliyath</dc:creator>
  <cp:lastModifiedBy>Aleena Elsa Thomas</cp:lastModifiedBy>
  <cp:revision>16</cp:revision>
  <dcterms:created xsi:type="dcterms:W3CDTF">2019-07-16T17:28:15Z</dcterms:created>
  <dcterms:modified xsi:type="dcterms:W3CDTF">2021-04-27T08:05:09Z</dcterms:modified>
</cp:coreProperties>
</file>