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6C5E-5F00-EFBC-03E3-42058966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 </a:t>
            </a:r>
            <a:endParaRPr lang="en-IN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9BD1-0765-0681-8021-88CA57D5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 algn="l"/>
            <a:endParaRPr lang="en-US" sz="3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Body language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Designing ideal self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Communication skills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42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A52E-18BB-ADF2-0458-085ED02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Initiatives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53DC-33D9-E26C-7A5C-E894A2D4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my presentation skill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E04C-72AE-3A68-4BF1-C5304D0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146C-F385-A9DE-4929-B8AB0E1F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participates in business idea competitions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IMLP</a:t>
            </a:r>
          </a:p>
        </p:txBody>
      </p:sp>
    </p:spTree>
    <p:extLst>
      <p:ext uri="{BB962C8B-B14F-4D97-AF65-F5344CB8AC3E}">
        <p14:creationId xmlns:p14="http://schemas.microsoft.com/office/powerpoint/2010/main" val="115272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{B1DA7994-B66F-4A85-9045-80785A894CAC}tf10001105</Template>
  <TotalTime>44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Franklin Gothic Book</vt:lpstr>
      <vt:lpstr>Times New Roman</vt:lpstr>
      <vt:lpstr>Crop</vt:lpstr>
      <vt:lpstr>Key Learning </vt:lpstr>
      <vt:lpstr> Initiatives </vt:lpstr>
      <vt:lpstr>Activities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aleena francis</dc:creator>
  <cp:lastModifiedBy>aleena francis</cp:lastModifiedBy>
  <cp:revision>1</cp:revision>
  <dcterms:created xsi:type="dcterms:W3CDTF">2024-08-23T16:23:20Z</dcterms:created>
  <dcterms:modified xsi:type="dcterms:W3CDTF">2024-08-23T17:07:41Z</dcterms:modified>
</cp:coreProperties>
</file>