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4" r:id="rId9"/>
    <p:sldId id="265"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F4B183"/>
    <a:srgbClr val="BFBFBF"/>
    <a:srgbClr val="884A39"/>
    <a:srgbClr val="BA70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E6BF9-82D7-2FBE-A4C8-65D830CD66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58B9EF-4057-CE26-253D-8245160296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2F28F5-0700-BAAE-144F-34F0DAB748A8}"/>
              </a:ext>
            </a:extLst>
          </p:cNvPr>
          <p:cNvSpPr>
            <a:spLocks noGrp="1"/>
          </p:cNvSpPr>
          <p:nvPr>
            <p:ph type="dt" sz="half" idx="10"/>
          </p:nvPr>
        </p:nvSpPr>
        <p:spPr/>
        <p:txBody>
          <a:bodyPr/>
          <a:lstStyle/>
          <a:p>
            <a:fld id="{9822E4FD-B229-4882-B3E6-816A5C87BE29}" type="datetimeFigureOut">
              <a:rPr lang="en-US" smtClean="0"/>
              <a:t>15-Nov-23</a:t>
            </a:fld>
            <a:endParaRPr lang="en-US"/>
          </a:p>
        </p:txBody>
      </p:sp>
      <p:sp>
        <p:nvSpPr>
          <p:cNvPr id="5" name="Footer Placeholder 4">
            <a:extLst>
              <a:ext uri="{FF2B5EF4-FFF2-40B4-BE49-F238E27FC236}">
                <a16:creationId xmlns:a16="http://schemas.microsoft.com/office/drawing/2014/main" id="{F34226A0-9B7C-AC09-95A1-D68722ACB7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B11968-5990-9EF7-0FA3-269B04EE1A81}"/>
              </a:ext>
            </a:extLst>
          </p:cNvPr>
          <p:cNvSpPr>
            <a:spLocks noGrp="1"/>
          </p:cNvSpPr>
          <p:nvPr>
            <p:ph type="sldNum" sz="quarter" idx="12"/>
          </p:nvPr>
        </p:nvSpPr>
        <p:spPr/>
        <p:txBody>
          <a:bodyPr/>
          <a:lstStyle/>
          <a:p>
            <a:fld id="{008E4E1A-099B-4928-9A9B-FDA971763731}" type="slidenum">
              <a:rPr lang="en-US" smtClean="0"/>
              <a:t>‹#›</a:t>
            </a:fld>
            <a:endParaRPr lang="en-US"/>
          </a:p>
        </p:txBody>
      </p:sp>
    </p:spTree>
    <p:extLst>
      <p:ext uri="{BB962C8B-B14F-4D97-AF65-F5344CB8AC3E}">
        <p14:creationId xmlns:p14="http://schemas.microsoft.com/office/powerpoint/2010/main" val="761340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80A80-F54A-88D4-3994-EDA2B0069D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B9EF0F-15AA-118A-F553-F6B638C719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ABAE51-2D3A-7D47-7685-542773E1CDF9}"/>
              </a:ext>
            </a:extLst>
          </p:cNvPr>
          <p:cNvSpPr>
            <a:spLocks noGrp="1"/>
          </p:cNvSpPr>
          <p:nvPr>
            <p:ph type="dt" sz="half" idx="10"/>
          </p:nvPr>
        </p:nvSpPr>
        <p:spPr/>
        <p:txBody>
          <a:bodyPr/>
          <a:lstStyle/>
          <a:p>
            <a:fld id="{9822E4FD-B229-4882-B3E6-816A5C87BE29}" type="datetimeFigureOut">
              <a:rPr lang="en-US" smtClean="0"/>
              <a:t>15-Nov-23</a:t>
            </a:fld>
            <a:endParaRPr lang="en-US"/>
          </a:p>
        </p:txBody>
      </p:sp>
      <p:sp>
        <p:nvSpPr>
          <p:cNvPr id="5" name="Footer Placeholder 4">
            <a:extLst>
              <a:ext uri="{FF2B5EF4-FFF2-40B4-BE49-F238E27FC236}">
                <a16:creationId xmlns:a16="http://schemas.microsoft.com/office/drawing/2014/main" id="{72992095-B43D-7B8E-49CA-DE4BECBD77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DDDD6F-EAF5-3B34-D65B-E63B285F2371}"/>
              </a:ext>
            </a:extLst>
          </p:cNvPr>
          <p:cNvSpPr>
            <a:spLocks noGrp="1"/>
          </p:cNvSpPr>
          <p:nvPr>
            <p:ph type="sldNum" sz="quarter" idx="12"/>
          </p:nvPr>
        </p:nvSpPr>
        <p:spPr/>
        <p:txBody>
          <a:bodyPr/>
          <a:lstStyle/>
          <a:p>
            <a:fld id="{008E4E1A-099B-4928-9A9B-FDA971763731}" type="slidenum">
              <a:rPr lang="en-US" smtClean="0"/>
              <a:t>‹#›</a:t>
            </a:fld>
            <a:endParaRPr lang="en-US"/>
          </a:p>
        </p:txBody>
      </p:sp>
    </p:spTree>
    <p:extLst>
      <p:ext uri="{BB962C8B-B14F-4D97-AF65-F5344CB8AC3E}">
        <p14:creationId xmlns:p14="http://schemas.microsoft.com/office/powerpoint/2010/main" val="2818737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C24F64-BFEA-D3A7-1BC3-779A1BE56F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B9BDEC-0B70-3574-7257-50701DFEBA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87B880-EC9C-FED8-218E-470958E4A67E}"/>
              </a:ext>
            </a:extLst>
          </p:cNvPr>
          <p:cNvSpPr>
            <a:spLocks noGrp="1"/>
          </p:cNvSpPr>
          <p:nvPr>
            <p:ph type="dt" sz="half" idx="10"/>
          </p:nvPr>
        </p:nvSpPr>
        <p:spPr/>
        <p:txBody>
          <a:bodyPr/>
          <a:lstStyle/>
          <a:p>
            <a:fld id="{9822E4FD-B229-4882-B3E6-816A5C87BE29}" type="datetimeFigureOut">
              <a:rPr lang="en-US" smtClean="0"/>
              <a:t>15-Nov-23</a:t>
            </a:fld>
            <a:endParaRPr lang="en-US"/>
          </a:p>
        </p:txBody>
      </p:sp>
      <p:sp>
        <p:nvSpPr>
          <p:cNvPr id="5" name="Footer Placeholder 4">
            <a:extLst>
              <a:ext uri="{FF2B5EF4-FFF2-40B4-BE49-F238E27FC236}">
                <a16:creationId xmlns:a16="http://schemas.microsoft.com/office/drawing/2014/main" id="{4C45305F-FD26-48D3-1D0E-A7FA3387BD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B2F9F-1F42-B514-9DFC-4028DDF11363}"/>
              </a:ext>
            </a:extLst>
          </p:cNvPr>
          <p:cNvSpPr>
            <a:spLocks noGrp="1"/>
          </p:cNvSpPr>
          <p:nvPr>
            <p:ph type="sldNum" sz="quarter" idx="12"/>
          </p:nvPr>
        </p:nvSpPr>
        <p:spPr/>
        <p:txBody>
          <a:bodyPr/>
          <a:lstStyle/>
          <a:p>
            <a:fld id="{008E4E1A-099B-4928-9A9B-FDA971763731}" type="slidenum">
              <a:rPr lang="en-US" smtClean="0"/>
              <a:t>‹#›</a:t>
            </a:fld>
            <a:endParaRPr lang="en-US"/>
          </a:p>
        </p:txBody>
      </p:sp>
    </p:spTree>
    <p:extLst>
      <p:ext uri="{BB962C8B-B14F-4D97-AF65-F5344CB8AC3E}">
        <p14:creationId xmlns:p14="http://schemas.microsoft.com/office/powerpoint/2010/main" val="2494143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8BBAE-3D8E-9B2F-4394-75F673B948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0E1B2B-FD68-3646-CE1E-100BDDED78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4D97BF-A6B1-A899-36B6-4D25DD712ADC}"/>
              </a:ext>
            </a:extLst>
          </p:cNvPr>
          <p:cNvSpPr>
            <a:spLocks noGrp="1"/>
          </p:cNvSpPr>
          <p:nvPr>
            <p:ph type="dt" sz="half" idx="10"/>
          </p:nvPr>
        </p:nvSpPr>
        <p:spPr/>
        <p:txBody>
          <a:bodyPr/>
          <a:lstStyle/>
          <a:p>
            <a:fld id="{9822E4FD-B229-4882-B3E6-816A5C87BE29}" type="datetimeFigureOut">
              <a:rPr lang="en-US" smtClean="0"/>
              <a:t>15-Nov-23</a:t>
            </a:fld>
            <a:endParaRPr lang="en-US"/>
          </a:p>
        </p:txBody>
      </p:sp>
      <p:sp>
        <p:nvSpPr>
          <p:cNvPr id="5" name="Footer Placeholder 4">
            <a:extLst>
              <a:ext uri="{FF2B5EF4-FFF2-40B4-BE49-F238E27FC236}">
                <a16:creationId xmlns:a16="http://schemas.microsoft.com/office/drawing/2014/main" id="{987520C6-A1DB-430E-3E87-9AD7ABEB3A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AF694-584E-D1FD-2DB1-F1696F75F7FF}"/>
              </a:ext>
            </a:extLst>
          </p:cNvPr>
          <p:cNvSpPr>
            <a:spLocks noGrp="1"/>
          </p:cNvSpPr>
          <p:nvPr>
            <p:ph type="sldNum" sz="quarter" idx="12"/>
          </p:nvPr>
        </p:nvSpPr>
        <p:spPr/>
        <p:txBody>
          <a:bodyPr/>
          <a:lstStyle/>
          <a:p>
            <a:fld id="{008E4E1A-099B-4928-9A9B-FDA971763731}" type="slidenum">
              <a:rPr lang="en-US" smtClean="0"/>
              <a:t>‹#›</a:t>
            </a:fld>
            <a:endParaRPr lang="en-US"/>
          </a:p>
        </p:txBody>
      </p:sp>
    </p:spTree>
    <p:extLst>
      <p:ext uri="{BB962C8B-B14F-4D97-AF65-F5344CB8AC3E}">
        <p14:creationId xmlns:p14="http://schemas.microsoft.com/office/powerpoint/2010/main" val="3823314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06AA4-7CD2-7ABC-2620-73DEE488FB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F7C370-1820-A92B-7AA5-1DF4298328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7EF1D7-0C9D-8702-460D-D880C19EB8CC}"/>
              </a:ext>
            </a:extLst>
          </p:cNvPr>
          <p:cNvSpPr>
            <a:spLocks noGrp="1"/>
          </p:cNvSpPr>
          <p:nvPr>
            <p:ph type="dt" sz="half" idx="10"/>
          </p:nvPr>
        </p:nvSpPr>
        <p:spPr/>
        <p:txBody>
          <a:bodyPr/>
          <a:lstStyle/>
          <a:p>
            <a:fld id="{9822E4FD-B229-4882-B3E6-816A5C87BE29}" type="datetimeFigureOut">
              <a:rPr lang="en-US" smtClean="0"/>
              <a:t>15-Nov-23</a:t>
            </a:fld>
            <a:endParaRPr lang="en-US"/>
          </a:p>
        </p:txBody>
      </p:sp>
      <p:sp>
        <p:nvSpPr>
          <p:cNvPr id="5" name="Footer Placeholder 4">
            <a:extLst>
              <a:ext uri="{FF2B5EF4-FFF2-40B4-BE49-F238E27FC236}">
                <a16:creationId xmlns:a16="http://schemas.microsoft.com/office/drawing/2014/main" id="{1CC94BFA-8BFB-5943-D070-D18561256F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6488DB-8800-4CC3-0B94-9E47F9A4A29B}"/>
              </a:ext>
            </a:extLst>
          </p:cNvPr>
          <p:cNvSpPr>
            <a:spLocks noGrp="1"/>
          </p:cNvSpPr>
          <p:nvPr>
            <p:ph type="sldNum" sz="quarter" idx="12"/>
          </p:nvPr>
        </p:nvSpPr>
        <p:spPr/>
        <p:txBody>
          <a:bodyPr/>
          <a:lstStyle/>
          <a:p>
            <a:fld id="{008E4E1A-099B-4928-9A9B-FDA971763731}" type="slidenum">
              <a:rPr lang="en-US" smtClean="0"/>
              <a:t>‹#›</a:t>
            </a:fld>
            <a:endParaRPr lang="en-US"/>
          </a:p>
        </p:txBody>
      </p:sp>
    </p:spTree>
    <p:extLst>
      <p:ext uri="{BB962C8B-B14F-4D97-AF65-F5344CB8AC3E}">
        <p14:creationId xmlns:p14="http://schemas.microsoft.com/office/powerpoint/2010/main" val="377829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837B4-501D-1E1A-03C3-ECD584450D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9F5B8A-ADC9-6A5D-A85B-DCC36790C4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B085B5-1D63-2B51-CA85-184A760816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3CBEC-97A0-B23C-642C-3617E741643C}"/>
              </a:ext>
            </a:extLst>
          </p:cNvPr>
          <p:cNvSpPr>
            <a:spLocks noGrp="1"/>
          </p:cNvSpPr>
          <p:nvPr>
            <p:ph type="dt" sz="half" idx="10"/>
          </p:nvPr>
        </p:nvSpPr>
        <p:spPr/>
        <p:txBody>
          <a:bodyPr/>
          <a:lstStyle/>
          <a:p>
            <a:fld id="{9822E4FD-B229-4882-B3E6-816A5C87BE29}" type="datetimeFigureOut">
              <a:rPr lang="en-US" smtClean="0"/>
              <a:t>15-Nov-23</a:t>
            </a:fld>
            <a:endParaRPr lang="en-US"/>
          </a:p>
        </p:txBody>
      </p:sp>
      <p:sp>
        <p:nvSpPr>
          <p:cNvPr id="6" name="Footer Placeholder 5">
            <a:extLst>
              <a:ext uri="{FF2B5EF4-FFF2-40B4-BE49-F238E27FC236}">
                <a16:creationId xmlns:a16="http://schemas.microsoft.com/office/drawing/2014/main" id="{5F251DFA-0630-B205-01A1-BE4AD8E528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053F0A-21E6-8A76-70FB-FC786C304A05}"/>
              </a:ext>
            </a:extLst>
          </p:cNvPr>
          <p:cNvSpPr>
            <a:spLocks noGrp="1"/>
          </p:cNvSpPr>
          <p:nvPr>
            <p:ph type="sldNum" sz="quarter" idx="12"/>
          </p:nvPr>
        </p:nvSpPr>
        <p:spPr/>
        <p:txBody>
          <a:bodyPr/>
          <a:lstStyle/>
          <a:p>
            <a:fld id="{008E4E1A-099B-4928-9A9B-FDA971763731}" type="slidenum">
              <a:rPr lang="en-US" smtClean="0"/>
              <a:t>‹#›</a:t>
            </a:fld>
            <a:endParaRPr lang="en-US"/>
          </a:p>
        </p:txBody>
      </p:sp>
    </p:spTree>
    <p:extLst>
      <p:ext uri="{BB962C8B-B14F-4D97-AF65-F5344CB8AC3E}">
        <p14:creationId xmlns:p14="http://schemas.microsoft.com/office/powerpoint/2010/main" val="3428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E5BE-7566-FB10-C9FD-E07627860A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02BFAF-10A2-2DBD-00FC-AC028AE955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2F2B2D-4344-0279-9432-4F5281EC1A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3A1EB8-1963-52A0-3546-1DC304FB06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EC2E4A-263F-D245-4016-7782F5A721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6FFFEB-07C9-D2ED-962D-8BEA77F02E5C}"/>
              </a:ext>
            </a:extLst>
          </p:cNvPr>
          <p:cNvSpPr>
            <a:spLocks noGrp="1"/>
          </p:cNvSpPr>
          <p:nvPr>
            <p:ph type="dt" sz="half" idx="10"/>
          </p:nvPr>
        </p:nvSpPr>
        <p:spPr/>
        <p:txBody>
          <a:bodyPr/>
          <a:lstStyle/>
          <a:p>
            <a:fld id="{9822E4FD-B229-4882-B3E6-816A5C87BE29}" type="datetimeFigureOut">
              <a:rPr lang="en-US" smtClean="0"/>
              <a:t>15-Nov-23</a:t>
            </a:fld>
            <a:endParaRPr lang="en-US"/>
          </a:p>
        </p:txBody>
      </p:sp>
      <p:sp>
        <p:nvSpPr>
          <p:cNvPr id="8" name="Footer Placeholder 7">
            <a:extLst>
              <a:ext uri="{FF2B5EF4-FFF2-40B4-BE49-F238E27FC236}">
                <a16:creationId xmlns:a16="http://schemas.microsoft.com/office/drawing/2014/main" id="{8A79332D-8BDB-E5DE-DE77-A2987120F0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24BD99-A9C0-1219-2D8C-AF2798F277E8}"/>
              </a:ext>
            </a:extLst>
          </p:cNvPr>
          <p:cNvSpPr>
            <a:spLocks noGrp="1"/>
          </p:cNvSpPr>
          <p:nvPr>
            <p:ph type="sldNum" sz="quarter" idx="12"/>
          </p:nvPr>
        </p:nvSpPr>
        <p:spPr/>
        <p:txBody>
          <a:bodyPr/>
          <a:lstStyle/>
          <a:p>
            <a:fld id="{008E4E1A-099B-4928-9A9B-FDA971763731}" type="slidenum">
              <a:rPr lang="en-US" smtClean="0"/>
              <a:t>‹#›</a:t>
            </a:fld>
            <a:endParaRPr lang="en-US"/>
          </a:p>
        </p:txBody>
      </p:sp>
    </p:spTree>
    <p:extLst>
      <p:ext uri="{BB962C8B-B14F-4D97-AF65-F5344CB8AC3E}">
        <p14:creationId xmlns:p14="http://schemas.microsoft.com/office/powerpoint/2010/main" val="772424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21408-F769-A716-BFD0-0915ED013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57CC9B-221E-B617-C900-E5410CB7FC28}"/>
              </a:ext>
            </a:extLst>
          </p:cNvPr>
          <p:cNvSpPr>
            <a:spLocks noGrp="1"/>
          </p:cNvSpPr>
          <p:nvPr>
            <p:ph type="dt" sz="half" idx="10"/>
          </p:nvPr>
        </p:nvSpPr>
        <p:spPr/>
        <p:txBody>
          <a:bodyPr/>
          <a:lstStyle/>
          <a:p>
            <a:fld id="{9822E4FD-B229-4882-B3E6-816A5C87BE29}" type="datetimeFigureOut">
              <a:rPr lang="en-US" smtClean="0"/>
              <a:t>15-Nov-23</a:t>
            </a:fld>
            <a:endParaRPr lang="en-US"/>
          </a:p>
        </p:txBody>
      </p:sp>
      <p:sp>
        <p:nvSpPr>
          <p:cNvPr id="4" name="Footer Placeholder 3">
            <a:extLst>
              <a:ext uri="{FF2B5EF4-FFF2-40B4-BE49-F238E27FC236}">
                <a16:creationId xmlns:a16="http://schemas.microsoft.com/office/drawing/2014/main" id="{71A1089A-1BCE-FC2E-CF36-D2EE1163FC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042CCA-2C84-9AD8-0AD8-55896A1B3C1A}"/>
              </a:ext>
            </a:extLst>
          </p:cNvPr>
          <p:cNvSpPr>
            <a:spLocks noGrp="1"/>
          </p:cNvSpPr>
          <p:nvPr>
            <p:ph type="sldNum" sz="quarter" idx="12"/>
          </p:nvPr>
        </p:nvSpPr>
        <p:spPr/>
        <p:txBody>
          <a:bodyPr/>
          <a:lstStyle/>
          <a:p>
            <a:fld id="{008E4E1A-099B-4928-9A9B-FDA971763731}" type="slidenum">
              <a:rPr lang="en-US" smtClean="0"/>
              <a:t>‹#›</a:t>
            </a:fld>
            <a:endParaRPr lang="en-US"/>
          </a:p>
        </p:txBody>
      </p:sp>
    </p:spTree>
    <p:extLst>
      <p:ext uri="{BB962C8B-B14F-4D97-AF65-F5344CB8AC3E}">
        <p14:creationId xmlns:p14="http://schemas.microsoft.com/office/powerpoint/2010/main" val="1079066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C50500-74BB-BA4B-D472-675874CAA0DF}"/>
              </a:ext>
            </a:extLst>
          </p:cNvPr>
          <p:cNvSpPr>
            <a:spLocks noGrp="1"/>
          </p:cNvSpPr>
          <p:nvPr>
            <p:ph type="dt" sz="half" idx="10"/>
          </p:nvPr>
        </p:nvSpPr>
        <p:spPr/>
        <p:txBody>
          <a:bodyPr/>
          <a:lstStyle/>
          <a:p>
            <a:fld id="{9822E4FD-B229-4882-B3E6-816A5C87BE29}" type="datetimeFigureOut">
              <a:rPr lang="en-US" smtClean="0"/>
              <a:t>15-Nov-23</a:t>
            </a:fld>
            <a:endParaRPr lang="en-US"/>
          </a:p>
        </p:txBody>
      </p:sp>
      <p:sp>
        <p:nvSpPr>
          <p:cNvPr id="3" name="Footer Placeholder 2">
            <a:extLst>
              <a:ext uri="{FF2B5EF4-FFF2-40B4-BE49-F238E27FC236}">
                <a16:creationId xmlns:a16="http://schemas.microsoft.com/office/drawing/2014/main" id="{D94403A7-899D-9807-930C-F2FC66A2CA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DA27F6-24AE-B291-A18B-E403D03EFC18}"/>
              </a:ext>
            </a:extLst>
          </p:cNvPr>
          <p:cNvSpPr>
            <a:spLocks noGrp="1"/>
          </p:cNvSpPr>
          <p:nvPr>
            <p:ph type="sldNum" sz="quarter" idx="12"/>
          </p:nvPr>
        </p:nvSpPr>
        <p:spPr/>
        <p:txBody>
          <a:bodyPr/>
          <a:lstStyle/>
          <a:p>
            <a:fld id="{008E4E1A-099B-4928-9A9B-FDA971763731}" type="slidenum">
              <a:rPr lang="en-US" smtClean="0"/>
              <a:t>‹#›</a:t>
            </a:fld>
            <a:endParaRPr lang="en-US"/>
          </a:p>
        </p:txBody>
      </p:sp>
    </p:spTree>
    <p:extLst>
      <p:ext uri="{BB962C8B-B14F-4D97-AF65-F5344CB8AC3E}">
        <p14:creationId xmlns:p14="http://schemas.microsoft.com/office/powerpoint/2010/main" val="375467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79AFD-0998-0CAF-031E-A925A7499B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A42002-32CA-E040-761C-AA507EFF30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F4998F-1FDE-B233-822D-140411EE38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F7FF6C-CEA8-E434-79DF-CBEFEC98A698}"/>
              </a:ext>
            </a:extLst>
          </p:cNvPr>
          <p:cNvSpPr>
            <a:spLocks noGrp="1"/>
          </p:cNvSpPr>
          <p:nvPr>
            <p:ph type="dt" sz="half" idx="10"/>
          </p:nvPr>
        </p:nvSpPr>
        <p:spPr/>
        <p:txBody>
          <a:bodyPr/>
          <a:lstStyle/>
          <a:p>
            <a:fld id="{9822E4FD-B229-4882-B3E6-816A5C87BE29}" type="datetimeFigureOut">
              <a:rPr lang="en-US" smtClean="0"/>
              <a:t>15-Nov-23</a:t>
            </a:fld>
            <a:endParaRPr lang="en-US"/>
          </a:p>
        </p:txBody>
      </p:sp>
      <p:sp>
        <p:nvSpPr>
          <p:cNvPr id="6" name="Footer Placeholder 5">
            <a:extLst>
              <a:ext uri="{FF2B5EF4-FFF2-40B4-BE49-F238E27FC236}">
                <a16:creationId xmlns:a16="http://schemas.microsoft.com/office/drawing/2014/main" id="{C9F1A51F-6A5A-34AE-FCE4-C394D54229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18464A-9EC6-8A58-E275-052BAD3620DA}"/>
              </a:ext>
            </a:extLst>
          </p:cNvPr>
          <p:cNvSpPr>
            <a:spLocks noGrp="1"/>
          </p:cNvSpPr>
          <p:nvPr>
            <p:ph type="sldNum" sz="quarter" idx="12"/>
          </p:nvPr>
        </p:nvSpPr>
        <p:spPr/>
        <p:txBody>
          <a:bodyPr/>
          <a:lstStyle/>
          <a:p>
            <a:fld id="{008E4E1A-099B-4928-9A9B-FDA971763731}" type="slidenum">
              <a:rPr lang="en-US" smtClean="0"/>
              <a:t>‹#›</a:t>
            </a:fld>
            <a:endParaRPr lang="en-US"/>
          </a:p>
        </p:txBody>
      </p:sp>
    </p:spTree>
    <p:extLst>
      <p:ext uri="{BB962C8B-B14F-4D97-AF65-F5344CB8AC3E}">
        <p14:creationId xmlns:p14="http://schemas.microsoft.com/office/powerpoint/2010/main" val="4134665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3B819-67DD-E0BB-5B53-EBBD340823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4D247F-E5A5-CC3B-144A-2686642B06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998A66-E0E1-BD3A-1990-B4B6922E4F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617746-AFD6-31D6-89A1-8AA293800FFC}"/>
              </a:ext>
            </a:extLst>
          </p:cNvPr>
          <p:cNvSpPr>
            <a:spLocks noGrp="1"/>
          </p:cNvSpPr>
          <p:nvPr>
            <p:ph type="dt" sz="half" idx="10"/>
          </p:nvPr>
        </p:nvSpPr>
        <p:spPr/>
        <p:txBody>
          <a:bodyPr/>
          <a:lstStyle/>
          <a:p>
            <a:fld id="{9822E4FD-B229-4882-B3E6-816A5C87BE29}" type="datetimeFigureOut">
              <a:rPr lang="en-US" smtClean="0"/>
              <a:t>15-Nov-23</a:t>
            </a:fld>
            <a:endParaRPr lang="en-US"/>
          </a:p>
        </p:txBody>
      </p:sp>
      <p:sp>
        <p:nvSpPr>
          <p:cNvPr id="6" name="Footer Placeholder 5">
            <a:extLst>
              <a:ext uri="{FF2B5EF4-FFF2-40B4-BE49-F238E27FC236}">
                <a16:creationId xmlns:a16="http://schemas.microsoft.com/office/drawing/2014/main" id="{8F121180-DC24-6275-C73D-3D8EE8FA2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A67B26-C3D0-2E6D-8543-4E3D20CCF250}"/>
              </a:ext>
            </a:extLst>
          </p:cNvPr>
          <p:cNvSpPr>
            <a:spLocks noGrp="1"/>
          </p:cNvSpPr>
          <p:nvPr>
            <p:ph type="sldNum" sz="quarter" idx="12"/>
          </p:nvPr>
        </p:nvSpPr>
        <p:spPr/>
        <p:txBody>
          <a:bodyPr/>
          <a:lstStyle/>
          <a:p>
            <a:fld id="{008E4E1A-099B-4928-9A9B-FDA971763731}" type="slidenum">
              <a:rPr lang="en-US" smtClean="0"/>
              <a:t>‹#›</a:t>
            </a:fld>
            <a:endParaRPr lang="en-US"/>
          </a:p>
        </p:txBody>
      </p:sp>
    </p:spTree>
    <p:extLst>
      <p:ext uri="{BB962C8B-B14F-4D97-AF65-F5344CB8AC3E}">
        <p14:creationId xmlns:p14="http://schemas.microsoft.com/office/powerpoint/2010/main" val="1146343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FFCCD8-0254-EFCA-C188-87177EA789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45CCC1-AF86-2643-AD3E-D07B566992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60CAC0-D919-4D60-C15C-65D0EB6170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22E4FD-B229-4882-B3E6-816A5C87BE29}" type="datetimeFigureOut">
              <a:rPr lang="en-US" smtClean="0"/>
              <a:t>15-Nov-23</a:t>
            </a:fld>
            <a:endParaRPr lang="en-US"/>
          </a:p>
        </p:txBody>
      </p:sp>
      <p:sp>
        <p:nvSpPr>
          <p:cNvPr id="5" name="Footer Placeholder 4">
            <a:extLst>
              <a:ext uri="{FF2B5EF4-FFF2-40B4-BE49-F238E27FC236}">
                <a16:creationId xmlns:a16="http://schemas.microsoft.com/office/drawing/2014/main" id="{419F2806-C0C4-B1C0-3337-7E8A3296C5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480022-1797-3C2B-388E-026DBF5C0E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8E4E1A-099B-4928-9A9B-FDA971763731}" type="slidenum">
              <a:rPr lang="en-US" smtClean="0"/>
              <a:t>‹#›</a:t>
            </a:fld>
            <a:endParaRPr lang="en-US"/>
          </a:p>
        </p:txBody>
      </p:sp>
    </p:spTree>
    <p:extLst>
      <p:ext uri="{BB962C8B-B14F-4D97-AF65-F5344CB8AC3E}">
        <p14:creationId xmlns:p14="http://schemas.microsoft.com/office/powerpoint/2010/main" val="539674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84A39"/>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33177B-CD31-3855-E9E2-35EF5CC1E434}"/>
              </a:ext>
            </a:extLst>
          </p:cNvPr>
          <p:cNvSpPr txBox="1"/>
          <p:nvPr/>
        </p:nvSpPr>
        <p:spPr>
          <a:xfrm>
            <a:off x="1320013" y="672255"/>
            <a:ext cx="9413631" cy="707886"/>
          </a:xfrm>
          <a:custGeom>
            <a:avLst/>
            <a:gdLst>
              <a:gd name="connsiteX0" fmla="*/ 0 w 9413631"/>
              <a:gd name="connsiteY0" fmla="*/ 0 h 707886"/>
              <a:gd name="connsiteX1" fmla="*/ 682488 w 9413631"/>
              <a:gd name="connsiteY1" fmla="*/ 0 h 707886"/>
              <a:gd name="connsiteX2" fmla="*/ 1176704 w 9413631"/>
              <a:gd name="connsiteY2" fmla="*/ 0 h 707886"/>
              <a:gd name="connsiteX3" fmla="*/ 1953328 w 9413631"/>
              <a:gd name="connsiteY3" fmla="*/ 0 h 707886"/>
              <a:gd name="connsiteX4" fmla="*/ 2729953 w 9413631"/>
              <a:gd name="connsiteY4" fmla="*/ 0 h 707886"/>
              <a:gd name="connsiteX5" fmla="*/ 3035896 w 9413631"/>
              <a:gd name="connsiteY5" fmla="*/ 0 h 707886"/>
              <a:gd name="connsiteX6" fmla="*/ 3812521 w 9413631"/>
              <a:gd name="connsiteY6" fmla="*/ 0 h 707886"/>
              <a:gd name="connsiteX7" fmla="*/ 4495009 w 9413631"/>
              <a:gd name="connsiteY7" fmla="*/ 0 h 707886"/>
              <a:gd name="connsiteX8" fmla="*/ 5271633 w 9413631"/>
              <a:gd name="connsiteY8" fmla="*/ 0 h 707886"/>
              <a:gd name="connsiteX9" fmla="*/ 5577576 w 9413631"/>
              <a:gd name="connsiteY9" fmla="*/ 0 h 707886"/>
              <a:gd name="connsiteX10" fmla="*/ 6354201 w 9413631"/>
              <a:gd name="connsiteY10" fmla="*/ 0 h 707886"/>
              <a:gd name="connsiteX11" fmla="*/ 6942553 w 9413631"/>
              <a:gd name="connsiteY11" fmla="*/ 0 h 707886"/>
              <a:gd name="connsiteX12" fmla="*/ 7342632 w 9413631"/>
              <a:gd name="connsiteY12" fmla="*/ 0 h 707886"/>
              <a:gd name="connsiteX13" fmla="*/ 8119257 w 9413631"/>
              <a:gd name="connsiteY13" fmla="*/ 0 h 707886"/>
              <a:gd name="connsiteX14" fmla="*/ 8801745 w 9413631"/>
              <a:gd name="connsiteY14" fmla="*/ 0 h 707886"/>
              <a:gd name="connsiteX15" fmla="*/ 9413631 w 9413631"/>
              <a:gd name="connsiteY15" fmla="*/ 0 h 707886"/>
              <a:gd name="connsiteX16" fmla="*/ 9413631 w 9413631"/>
              <a:gd name="connsiteY16" fmla="*/ 346864 h 707886"/>
              <a:gd name="connsiteX17" fmla="*/ 9413631 w 9413631"/>
              <a:gd name="connsiteY17" fmla="*/ 707886 h 707886"/>
              <a:gd name="connsiteX18" fmla="*/ 8731143 w 9413631"/>
              <a:gd name="connsiteY18" fmla="*/ 707886 h 707886"/>
              <a:gd name="connsiteX19" fmla="*/ 8331063 w 9413631"/>
              <a:gd name="connsiteY19" fmla="*/ 707886 h 707886"/>
              <a:gd name="connsiteX20" fmla="*/ 7648575 w 9413631"/>
              <a:gd name="connsiteY20" fmla="*/ 707886 h 707886"/>
              <a:gd name="connsiteX21" fmla="*/ 7060223 w 9413631"/>
              <a:gd name="connsiteY21" fmla="*/ 707886 h 707886"/>
              <a:gd name="connsiteX22" fmla="*/ 6660144 w 9413631"/>
              <a:gd name="connsiteY22" fmla="*/ 707886 h 707886"/>
              <a:gd name="connsiteX23" fmla="*/ 6071792 w 9413631"/>
              <a:gd name="connsiteY23" fmla="*/ 707886 h 707886"/>
              <a:gd name="connsiteX24" fmla="*/ 5483440 w 9413631"/>
              <a:gd name="connsiteY24" fmla="*/ 707886 h 707886"/>
              <a:gd name="connsiteX25" fmla="*/ 4895088 w 9413631"/>
              <a:gd name="connsiteY25" fmla="*/ 707886 h 707886"/>
              <a:gd name="connsiteX26" fmla="*/ 4306736 w 9413631"/>
              <a:gd name="connsiteY26" fmla="*/ 707886 h 707886"/>
              <a:gd name="connsiteX27" fmla="*/ 4000793 w 9413631"/>
              <a:gd name="connsiteY27" fmla="*/ 707886 h 707886"/>
              <a:gd name="connsiteX28" fmla="*/ 3318305 w 9413631"/>
              <a:gd name="connsiteY28" fmla="*/ 707886 h 707886"/>
              <a:gd name="connsiteX29" fmla="*/ 2918226 w 9413631"/>
              <a:gd name="connsiteY29" fmla="*/ 707886 h 707886"/>
              <a:gd name="connsiteX30" fmla="*/ 2141601 w 9413631"/>
              <a:gd name="connsiteY30" fmla="*/ 707886 h 707886"/>
              <a:gd name="connsiteX31" fmla="*/ 1835658 w 9413631"/>
              <a:gd name="connsiteY31" fmla="*/ 707886 h 707886"/>
              <a:gd name="connsiteX32" fmla="*/ 1059033 w 9413631"/>
              <a:gd name="connsiteY32" fmla="*/ 707886 h 707886"/>
              <a:gd name="connsiteX33" fmla="*/ 0 w 9413631"/>
              <a:gd name="connsiteY33" fmla="*/ 707886 h 707886"/>
              <a:gd name="connsiteX34" fmla="*/ 0 w 9413631"/>
              <a:gd name="connsiteY34" fmla="*/ 361022 h 707886"/>
              <a:gd name="connsiteX35" fmla="*/ 0 w 9413631"/>
              <a:gd name="connsiteY35" fmla="*/ 0 h 707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413631" h="707886" fill="none" extrusionOk="0">
                <a:moveTo>
                  <a:pt x="0" y="0"/>
                </a:moveTo>
                <a:cubicBezTo>
                  <a:pt x="290268" y="-78772"/>
                  <a:pt x="469899" y="62502"/>
                  <a:pt x="682488" y="0"/>
                </a:cubicBezTo>
                <a:cubicBezTo>
                  <a:pt x="895077" y="-62502"/>
                  <a:pt x="1069035" y="44481"/>
                  <a:pt x="1176704" y="0"/>
                </a:cubicBezTo>
                <a:cubicBezTo>
                  <a:pt x="1284373" y="-44481"/>
                  <a:pt x="1738252" y="78170"/>
                  <a:pt x="1953328" y="0"/>
                </a:cubicBezTo>
                <a:cubicBezTo>
                  <a:pt x="2168404" y="-78170"/>
                  <a:pt x="2363052" y="37498"/>
                  <a:pt x="2729953" y="0"/>
                </a:cubicBezTo>
                <a:cubicBezTo>
                  <a:pt x="3096855" y="-37498"/>
                  <a:pt x="2960331" y="17329"/>
                  <a:pt x="3035896" y="0"/>
                </a:cubicBezTo>
                <a:cubicBezTo>
                  <a:pt x="3111461" y="-17329"/>
                  <a:pt x="3646046" y="29406"/>
                  <a:pt x="3812521" y="0"/>
                </a:cubicBezTo>
                <a:cubicBezTo>
                  <a:pt x="3978996" y="-29406"/>
                  <a:pt x="4340852" y="40752"/>
                  <a:pt x="4495009" y="0"/>
                </a:cubicBezTo>
                <a:cubicBezTo>
                  <a:pt x="4649166" y="-40752"/>
                  <a:pt x="4997208" y="8352"/>
                  <a:pt x="5271633" y="0"/>
                </a:cubicBezTo>
                <a:cubicBezTo>
                  <a:pt x="5546058" y="-8352"/>
                  <a:pt x="5492684" y="4360"/>
                  <a:pt x="5577576" y="0"/>
                </a:cubicBezTo>
                <a:cubicBezTo>
                  <a:pt x="5662468" y="-4360"/>
                  <a:pt x="6031936" y="89327"/>
                  <a:pt x="6354201" y="0"/>
                </a:cubicBezTo>
                <a:cubicBezTo>
                  <a:pt x="6676466" y="-89327"/>
                  <a:pt x="6741535" y="49443"/>
                  <a:pt x="6942553" y="0"/>
                </a:cubicBezTo>
                <a:cubicBezTo>
                  <a:pt x="7143571" y="-49443"/>
                  <a:pt x="7202161" y="6265"/>
                  <a:pt x="7342632" y="0"/>
                </a:cubicBezTo>
                <a:cubicBezTo>
                  <a:pt x="7483103" y="-6265"/>
                  <a:pt x="7918123" y="84333"/>
                  <a:pt x="8119257" y="0"/>
                </a:cubicBezTo>
                <a:cubicBezTo>
                  <a:pt x="8320392" y="-84333"/>
                  <a:pt x="8629248" y="13935"/>
                  <a:pt x="8801745" y="0"/>
                </a:cubicBezTo>
                <a:cubicBezTo>
                  <a:pt x="8974242" y="-13935"/>
                  <a:pt x="9229562" y="22652"/>
                  <a:pt x="9413631" y="0"/>
                </a:cubicBezTo>
                <a:cubicBezTo>
                  <a:pt x="9448159" y="145899"/>
                  <a:pt x="9380466" y="269609"/>
                  <a:pt x="9413631" y="346864"/>
                </a:cubicBezTo>
                <a:cubicBezTo>
                  <a:pt x="9446796" y="424119"/>
                  <a:pt x="9375265" y="578598"/>
                  <a:pt x="9413631" y="707886"/>
                </a:cubicBezTo>
                <a:cubicBezTo>
                  <a:pt x="9187337" y="713832"/>
                  <a:pt x="9045737" y="632616"/>
                  <a:pt x="8731143" y="707886"/>
                </a:cubicBezTo>
                <a:cubicBezTo>
                  <a:pt x="8416549" y="783156"/>
                  <a:pt x="8420531" y="681075"/>
                  <a:pt x="8331063" y="707886"/>
                </a:cubicBezTo>
                <a:cubicBezTo>
                  <a:pt x="8241595" y="734697"/>
                  <a:pt x="7844009" y="697870"/>
                  <a:pt x="7648575" y="707886"/>
                </a:cubicBezTo>
                <a:cubicBezTo>
                  <a:pt x="7453141" y="717902"/>
                  <a:pt x="7187396" y="651878"/>
                  <a:pt x="7060223" y="707886"/>
                </a:cubicBezTo>
                <a:cubicBezTo>
                  <a:pt x="6933050" y="763894"/>
                  <a:pt x="6791190" y="682189"/>
                  <a:pt x="6660144" y="707886"/>
                </a:cubicBezTo>
                <a:cubicBezTo>
                  <a:pt x="6529098" y="733583"/>
                  <a:pt x="6199077" y="643309"/>
                  <a:pt x="6071792" y="707886"/>
                </a:cubicBezTo>
                <a:cubicBezTo>
                  <a:pt x="5944507" y="772463"/>
                  <a:pt x="5720624" y="665447"/>
                  <a:pt x="5483440" y="707886"/>
                </a:cubicBezTo>
                <a:cubicBezTo>
                  <a:pt x="5246256" y="750325"/>
                  <a:pt x="5094285" y="650079"/>
                  <a:pt x="4895088" y="707886"/>
                </a:cubicBezTo>
                <a:cubicBezTo>
                  <a:pt x="4695891" y="765693"/>
                  <a:pt x="4592886" y="659392"/>
                  <a:pt x="4306736" y="707886"/>
                </a:cubicBezTo>
                <a:cubicBezTo>
                  <a:pt x="4020586" y="756380"/>
                  <a:pt x="4067977" y="696466"/>
                  <a:pt x="4000793" y="707886"/>
                </a:cubicBezTo>
                <a:cubicBezTo>
                  <a:pt x="3933609" y="719306"/>
                  <a:pt x="3550973" y="696278"/>
                  <a:pt x="3318305" y="707886"/>
                </a:cubicBezTo>
                <a:cubicBezTo>
                  <a:pt x="3085637" y="719494"/>
                  <a:pt x="3116801" y="692718"/>
                  <a:pt x="2918226" y="707886"/>
                </a:cubicBezTo>
                <a:cubicBezTo>
                  <a:pt x="2719651" y="723054"/>
                  <a:pt x="2495257" y="643559"/>
                  <a:pt x="2141601" y="707886"/>
                </a:cubicBezTo>
                <a:cubicBezTo>
                  <a:pt x="1787945" y="772213"/>
                  <a:pt x="1916003" y="682440"/>
                  <a:pt x="1835658" y="707886"/>
                </a:cubicBezTo>
                <a:cubicBezTo>
                  <a:pt x="1755313" y="733332"/>
                  <a:pt x="1315961" y="627348"/>
                  <a:pt x="1059033" y="707886"/>
                </a:cubicBezTo>
                <a:cubicBezTo>
                  <a:pt x="802105" y="788424"/>
                  <a:pt x="518476" y="583592"/>
                  <a:pt x="0" y="707886"/>
                </a:cubicBezTo>
                <a:cubicBezTo>
                  <a:pt x="-25582" y="579670"/>
                  <a:pt x="34957" y="441512"/>
                  <a:pt x="0" y="361022"/>
                </a:cubicBezTo>
                <a:cubicBezTo>
                  <a:pt x="-34957" y="280532"/>
                  <a:pt x="37115" y="161761"/>
                  <a:pt x="0" y="0"/>
                </a:cubicBezTo>
                <a:close/>
              </a:path>
              <a:path w="9413631" h="707886" stroke="0" extrusionOk="0">
                <a:moveTo>
                  <a:pt x="0" y="0"/>
                </a:moveTo>
                <a:cubicBezTo>
                  <a:pt x="199389" y="-19851"/>
                  <a:pt x="327323" y="5317"/>
                  <a:pt x="588352" y="0"/>
                </a:cubicBezTo>
                <a:cubicBezTo>
                  <a:pt x="849381" y="-5317"/>
                  <a:pt x="994370" y="58044"/>
                  <a:pt x="1270840" y="0"/>
                </a:cubicBezTo>
                <a:cubicBezTo>
                  <a:pt x="1547310" y="-58044"/>
                  <a:pt x="1442499" y="29486"/>
                  <a:pt x="1576783" y="0"/>
                </a:cubicBezTo>
                <a:cubicBezTo>
                  <a:pt x="1711067" y="-29486"/>
                  <a:pt x="1800388" y="3282"/>
                  <a:pt x="1976863" y="0"/>
                </a:cubicBezTo>
                <a:cubicBezTo>
                  <a:pt x="2153338" y="-3282"/>
                  <a:pt x="2344465" y="15933"/>
                  <a:pt x="2659351" y="0"/>
                </a:cubicBezTo>
                <a:cubicBezTo>
                  <a:pt x="2974237" y="-15933"/>
                  <a:pt x="3121048" y="41880"/>
                  <a:pt x="3341839" y="0"/>
                </a:cubicBezTo>
                <a:cubicBezTo>
                  <a:pt x="3562630" y="-41880"/>
                  <a:pt x="3578587" y="4266"/>
                  <a:pt x="3647782" y="0"/>
                </a:cubicBezTo>
                <a:cubicBezTo>
                  <a:pt x="3716977" y="-4266"/>
                  <a:pt x="3836344" y="13387"/>
                  <a:pt x="3953725" y="0"/>
                </a:cubicBezTo>
                <a:cubicBezTo>
                  <a:pt x="4071106" y="-13387"/>
                  <a:pt x="4134568" y="13182"/>
                  <a:pt x="4259668" y="0"/>
                </a:cubicBezTo>
                <a:cubicBezTo>
                  <a:pt x="4384768" y="-13182"/>
                  <a:pt x="4757299" y="69505"/>
                  <a:pt x="4942156" y="0"/>
                </a:cubicBezTo>
                <a:cubicBezTo>
                  <a:pt x="5127013" y="-69505"/>
                  <a:pt x="5396612" y="24776"/>
                  <a:pt x="5530508" y="0"/>
                </a:cubicBezTo>
                <a:cubicBezTo>
                  <a:pt x="5664404" y="-24776"/>
                  <a:pt x="6028657" y="28729"/>
                  <a:pt x="6307133" y="0"/>
                </a:cubicBezTo>
                <a:cubicBezTo>
                  <a:pt x="6585610" y="-28729"/>
                  <a:pt x="6578440" y="39136"/>
                  <a:pt x="6707212" y="0"/>
                </a:cubicBezTo>
                <a:cubicBezTo>
                  <a:pt x="6835984" y="-39136"/>
                  <a:pt x="7140144" y="3943"/>
                  <a:pt x="7483837" y="0"/>
                </a:cubicBezTo>
                <a:cubicBezTo>
                  <a:pt x="7827531" y="-3943"/>
                  <a:pt x="8012067" y="62944"/>
                  <a:pt x="8166325" y="0"/>
                </a:cubicBezTo>
                <a:cubicBezTo>
                  <a:pt x="8320583" y="-62944"/>
                  <a:pt x="9118949" y="83843"/>
                  <a:pt x="9413631" y="0"/>
                </a:cubicBezTo>
                <a:cubicBezTo>
                  <a:pt x="9442178" y="156426"/>
                  <a:pt x="9394995" y="198348"/>
                  <a:pt x="9413631" y="346864"/>
                </a:cubicBezTo>
                <a:cubicBezTo>
                  <a:pt x="9432267" y="495380"/>
                  <a:pt x="9395387" y="613649"/>
                  <a:pt x="9413631" y="707886"/>
                </a:cubicBezTo>
                <a:cubicBezTo>
                  <a:pt x="9109010" y="768895"/>
                  <a:pt x="9056918" y="656345"/>
                  <a:pt x="8731143" y="707886"/>
                </a:cubicBezTo>
                <a:cubicBezTo>
                  <a:pt x="8405368" y="759427"/>
                  <a:pt x="8248069" y="679821"/>
                  <a:pt x="8048655" y="707886"/>
                </a:cubicBezTo>
                <a:cubicBezTo>
                  <a:pt x="7849241" y="735951"/>
                  <a:pt x="7700158" y="674220"/>
                  <a:pt x="7554439" y="707886"/>
                </a:cubicBezTo>
                <a:cubicBezTo>
                  <a:pt x="7408720" y="741552"/>
                  <a:pt x="7039880" y="666343"/>
                  <a:pt x="6777814" y="707886"/>
                </a:cubicBezTo>
                <a:cubicBezTo>
                  <a:pt x="6515748" y="749429"/>
                  <a:pt x="6471541" y="676640"/>
                  <a:pt x="6377735" y="707886"/>
                </a:cubicBezTo>
                <a:cubicBezTo>
                  <a:pt x="6283929" y="739132"/>
                  <a:pt x="6062942" y="697547"/>
                  <a:pt x="5977656" y="707886"/>
                </a:cubicBezTo>
                <a:cubicBezTo>
                  <a:pt x="5892370" y="718225"/>
                  <a:pt x="5400718" y="706539"/>
                  <a:pt x="5201031" y="707886"/>
                </a:cubicBezTo>
                <a:cubicBezTo>
                  <a:pt x="5001345" y="709233"/>
                  <a:pt x="4899163" y="695299"/>
                  <a:pt x="4800952" y="707886"/>
                </a:cubicBezTo>
                <a:cubicBezTo>
                  <a:pt x="4702741" y="720473"/>
                  <a:pt x="4335377" y="673373"/>
                  <a:pt x="4212600" y="707886"/>
                </a:cubicBezTo>
                <a:cubicBezTo>
                  <a:pt x="4089823" y="742399"/>
                  <a:pt x="3977165" y="671578"/>
                  <a:pt x="3906657" y="707886"/>
                </a:cubicBezTo>
                <a:cubicBezTo>
                  <a:pt x="3836149" y="744194"/>
                  <a:pt x="3620626" y="686084"/>
                  <a:pt x="3506578" y="707886"/>
                </a:cubicBezTo>
                <a:cubicBezTo>
                  <a:pt x="3392530" y="729688"/>
                  <a:pt x="3063152" y="661968"/>
                  <a:pt x="2918226" y="707886"/>
                </a:cubicBezTo>
                <a:cubicBezTo>
                  <a:pt x="2773300" y="753804"/>
                  <a:pt x="2307820" y="690187"/>
                  <a:pt x="2141601" y="707886"/>
                </a:cubicBezTo>
                <a:cubicBezTo>
                  <a:pt x="1975382" y="725585"/>
                  <a:pt x="1967331" y="672677"/>
                  <a:pt x="1835658" y="707886"/>
                </a:cubicBezTo>
                <a:cubicBezTo>
                  <a:pt x="1703985" y="743095"/>
                  <a:pt x="1307278" y="651731"/>
                  <a:pt x="1153170" y="707886"/>
                </a:cubicBezTo>
                <a:cubicBezTo>
                  <a:pt x="999062" y="764041"/>
                  <a:pt x="785067" y="674422"/>
                  <a:pt x="564818" y="707886"/>
                </a:cubicBezTo>
                <a:cubicBezTo>
                  <a:pt x="344569" y="741350"/>
                  <a:pt x="134398" y="674729"/>
                  <a:pt x="0" y="707886"/>
                </a:cubicBezTo>
                <a:cubicBezTo>
                  <a:pt x="-40916" y="539307"/>
                  <a:pt x="11694" y="465242"/>
                  <a:pt x="0" y="361022"/>
                </a:cubicBezTo>
                <a:cubicBezTo>
                  <a:pt x="-11694" y="256802"/>
                  <a:pt x="7343" y="83535"/>
                  <a:pt x="0" y="0"/>
                </a:cubicBezTo>
                <a:close/>
              </a:path>
            </a:pathLst>
          </a:custGeom>
          <a:blipFill>
            <a:blip r:embed="rId2"/>
            <a:tile tx="0" ty="0" sx="100000" sy="100000" flip="none" algn="tl"/>
          </a:blipFill>
          <a:ln w="57150">
            <a:solidFill>
              <a:srgbClr val="884A39"/>
            </a:solidFill>
            <a:extLst>
              <a:ext uri="{C807C97D-BFC1-408E-A445-0C87EB9F89A2}">
                <ask:lineSketchStyleProps xmlns:ask="http://schemas.microsoft.com/office/drawing/2018/sketchyshapes" sd="1259600166">
                  <a:prstGeom prst="rect">
                    <a:avLst/>
                  </a:prstGeom>
                  <ask:type>
                    <ask:lineSketchScribble/>
                  </ask:type>
                </ask:lineSketchStyleProps>
              </a:ext>
            </a:extLst>
          </a:ln>
        </p:spPr>
        <p:txBody>
          <a:bodyPr wrap="square">
            <a:spAutoFit/>
          </a:bodyPr>
          <a:lstStyle/>
          <a:p>
            <a:pPr algn="ctr"/>
            <a:r>
              <a:rPr lang="en-US" sz="2000" dirty="0">
                <a:solidFill>
                  <a:schemeClr val="tx1">
                    <a:lumMod val="85000"/>
                    <a:lumOff val="15000"/>
                  </a:schemeClr>
                </a:solidFill>
                <a:latin typeface="OCR A Extended" panose="02010509020102010303" pitchFamily="50" charset="0"/>
              </a:rPr>
              <a:t>"Water is the driving force behind all nature." - Leonardo da Vinci</a:t>
            </a:r>
          </a:p>
        </p:txBody>
      </p:sp>
      <p:sp>
        <p:nvSpPr>
          <p:cNvPr id="7" name="TextBox 6">
            <a:extLst>
              <a:ext uri="{FF2B5EF4-FFF2-40B4-BE49-F238E27FC236}">
                <a16:creationId xmlns:a16="http://schemas.microsoft.com/office/drawing/2014/main" id="{BE3EB0D8-3E60-93DD-153B-AC0E18566E53}"/>
              </a:ext>
            </a:extLst>
          </p:cNvPr>
          <p:cNvSpPr txBox="1"/>
          <p:nvPr/>
        </p:nvSpPr>
        <p:spPr>
          <a:xfrm>
            <a:off x="1123066" y="1545158"/>
            <a:ext cx="10578904" cy="1200329"/>
          </a:xfrm>
          <a:prstGeom prst="rect">
            <a:avLst/>
          </a:prstGeom>
          <a:noFill/>
        </p:spPr>
        <p:txBody>
          <a:bodyPr wrap="square">
            <a:spAutoFit/>
          </a:bodyPr>
          <a:lstStyle/>
          <a:p>
            <a:r>
              <a:rPr lang="en-US" sz="2400" dirty="0">
                <a:solidFill>
                  <a:schemeClr val="bg1">
                    <a:lumMod val="95000"/>
                  </a:schemeClr>
                </a:solidFill>
              </a:rPr>
              <a:t>These wise words remind us of the invaluable importance of water. As we ponder the impact of water irrigation, it is vital to approach this issue with careful consideration and a proactive mindset to ensure a sustainable future</a:t>
            </a:r>
          </a:p>
        </p:txBody>
      </p:sp>
      <p:pic>
        <p:nvPicPr>
          <p:cNvPr id="11" name="Picture 10" descr="Sprinklers spraying water in a field&#10;&#10;Description automatically generated">
            <a:extLst>
              <a:ext uri="{FF2B5EF4-FFF2-40B4-BE49-F238E27FC236}">
                <a16:creationId xmlns:a16="http://schemas.microsoft.com/office/drawing/2014/main" id="{297A9983-D194-7058-D8AB-75B5C31728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157" y="2976265"/>
            <a:ext cx="5026843" cy="30506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descr="A close-up of a drip irrigation system&#10;&#10;Description automatically generated">
            <a:extLst>
              <a:ext uri="{FF2B5EF4-FFF2-40B4-BE49-F238E27FC236}">
                <a16:creationId xmlns:a16="http://schemas.microsoft.com/office/drawing/2014/main" id="{F43F6002-C1E9-1C96-25C3-F35512814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2964" y="2976265"/>
            <a:ext cx="5056274" cy="30740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50046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884A39"/>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ADC9171-501D-D0AB-249C-40C6FCE083BC}"/>
              </a:ext>
            </a:extLst>
          </p:cNvPr>
          <p:cNvSpPr txBox="1"/>
          <p:nvPr/>
        </p:nvSpPr>
        <p:spPr>
          <a:xfrm>
            <a:off x="1502898" y="754346"/>
            <a:ext cx="9610578" cy="584775"/>
          </a:xfrm>
          <a:prstGeom prst="rect">
            <a:avLst/>
          </a:prstGeom>
          <a:solidFill>
            <a:srgbClr val="BA704F"/>
          </a:solidFill>
          <a:ln>
            <a:solidFill>
              <a:srgbClr val="884A39"/>
            </a:solidFill>
          </a:ln>
          <a:scene3d>
            <a:camera prst="orthographicFront"/>
            <a:lightRig rig="threePt" dir="t"/>
          </a:scene3d>
          <a:sp3d>
            <a:bevelT prst="relaxedInset"/>
          </a:sp3d>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3200" b="1" dirty="0">
                <a:solidFill>
                  <a:schemeClr val="bg1"/>
                </a:solidFill>
                <a:effectLst>
                  <a:outerShdw blurRad="50800" dist="38100" algn="l" rotWithShape="0">
                    <a:prstClr val="black">
                      <a:alpha val="40000"/>
                    </a:prstClr>
                  </a:outerShdw>
                </a:effectLst>
                <a:latin typeface="OCR A Extended" panose="02010509020102010303" pitchFamily="50" charset="0"/>
              </a:rPr>
              <a:t>How to conserve water?</a:t>
            </a:r>
          </a:p>
        </p:txBody>
      </p:sp>
      <p:sp>
        <p:nvSpPr>
          <p:cNvPr id="4" name="TextBox 3">
            <a:extLst>
              <a:ext uri="{FF2B5EF4-FFF2-40B4-BE49-F238E27FC236}">
                <a16:creationId xmlns:a16="http://schemas.microsoft.com/office/drawing/2014/main" id="{CC7FEFB8-0DBE-66F5-D360-4A738DE2E457}"/>
              </a:ext>
            </a:extLst>
          </p:cNvPr>
          <p:cNvSpPr txBox="1"/>
          <p:nvPr/>
        </p:nvSpPr>
        <p:spPr>
          <a:xfrm>
            <a:off x="2078501" y="2409820"/>
            <a:ext cx="2282483" cy="2862322"/>
          </a:xfrm>
          <a:prstGeom prst="rect">
            <a:avLst/>
          </a:prstGeom>
          <a:solidFill>
            <a:schemeClr val="bg1">
              <a:lumMod val="95000"/>
              <a:alpha val="23137"/>
            </a:schemeClr>
          </a:solidFill>
        </p:spPr>
        <p:txBody>
          <a:bodyPr wrap="square">
            <a:spAutoFit/>
          </a:bodyPr>
          <a:lstStyle/>
          <a:p>
            <a:r>
              <a:rPr lang="en-US" dirty="0">
                <a:solidFill>
                  <a:schemeClr val="bg1"/>
                </a:solidFill>
              </a:rPr>
              <a:t>1. Efficient Irrigation Techniques Adopting precision irrigation methods, such as drip or sprinkler systems, can significantly reduce water usage while maintaining agricultural productivity.</a:t>
            </a:r>
          </a:p>
        </p:txBody>
      </p:sp>
      <p:sp>
        <p:nvSpPr>
          <p:cNvPr id="9" name="TextBox 8">
            <a:extLst>
              <a:ext uri="{FF2B5EF4-FFF2-40B4-BE49-F238E27FC236}">
                <a16:creationId xmlns:a16="http://schemas.microsoft.com/office/drawing/2014/main" id="{17B703A4-10A1-9790-F62C-780CCDBF03A4}"/>
              </a:ext>
            </a:extLst>
          </p:cNvPr>
          <p:cNvSpPr txBox="1"/>
          <p:nvPr/>
        </p:nvSpPr>
        <p:spPr>
          <a:xfrm>
            <a:off x="4954758" y="2409820"/>
            <a:ext cx="2282483" cy="3416320"/>
          </a:xfrm>
          <a:prstGeom prst="rect">
            <a:avLst/>
          </a:prstGeom>
          <a:solidFill>
            <a:schemeClr val="bg1">
              <a:lumMod val="95000"/>
              <a:alpha val="23137"/>
            </a:schemeClr>
          </a:solidFill>
        </p:spPr>
        <p:txBody>
          <a:bodyPr wrap="square">
            <a:spAutoFit/>
          </a:bodyPr>
          <a:lstStyle/>
          <a:p>
            <a:r>
              <a:rPr lang="en-US" dirty="0">
                <a:solidFill>
                  <a:schemeClr val="bg1"/>
                </a:solidFill>
              </a:rPr>
              <a:t>2. Crop Selection and Rotation Choosing crops that are better suited to local climatic conditions can optimize water usage. Implementing crop rotation practices can help minimize the negative impact of water irrigation on the soil.</a:t>
            </a:r>
          </a:p>
        </p:txBody>
      </p:sp>
      <p:sp>
        <p:nvSpPr>
          <p:cNvPr id="11" name="TextBox 10">
            <a:extLst>
              <a:ext uri="{FF2B5EF4-FFF2-40B4-BE49-F238E27FC236}">
                <a16:creationId xmlns:a16="http://schemas.microsoft.com/office/drawing/2014/main" id="{F38BD642-FE2A-0D3E-37E1-05B062614FE5}"/>
              </a:ext>
            </a:extLst>
          </p:cNvPr>
          <p:cNvSpPr txBox="1"/>
          <p:nvPr/>
        </p:nvSpPr>
        <p:spPr>
          <a:xfrm>
            <a:off x="8000999" y="2409820"/>
            <a:ext cx="2395025" cy="3416320"/>
          </a:xfrm>
          <a:prstGeom prst="rect">
            <a:avLst/>
          </a:prstGeom>
          <a:solidFill>
            <a:schemeClr val="bg1">
              <a:lumMod val="95000"/>
              <a:alpha val="23137"/>
            </a:schemeClr>
          </a:solidFill>
        </p:spPr>
        <p:txBody>
          <a:bodyPr wrap="square">
            <a:spAutoFit/>
          </a:bodyPr>
          <a:lstStyle/>
          <a:p>
            <a:r>
              <a:rPr lang="en-US" dirty="0">
                <a:solidFill>
                  <a:schemeClr val="bg1"/>
                </a:solidFill>
              </a:rPr>
              <a:t>3.Water Management Policies Implementing effective water management regulations and policies can promote responsible water usage and ensure equitable distribution among agricultural, industrial, and residential sectors</a:t>
            </a:r>
          </a:p>
        </p:txBody>
      </p:sp>
      <p:sp>
        <p:nvSpPr>
          <p:cNvPr id="12" name="Rectangle: Rounded Corners 11">
            <a:extLst>
              <a:ext uri="{FF2B5EF4-FFF2-40B4-BE49-F238E27FC236}">
                <a16:creationId xmlns:a16="http://schemas.microsoft.com/office/drawing/2014/main" id="{96239936-C38D-AD74-E3E2-A97E99BD8901}"/>
              </a:ext>
            </a:extLst>
          </p:cNvPr>
          <p:cNvSpPr/>
          <p:nvPr/>
        </p:nvSpPr>
        <p:spPr>
          <a:xfrm>
            <a:off x="2825846" y="1684334"/>
            <a:ext cx="731520" cy="634110"/>
          </a:xfrm>
          <a:prstGeom prst="roundRect">
            <a:avLst/>
          </a:prstGeom>
          <a:solidFill>
            <a:srgbClr val="884A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atin typeface="Albertus Extra Bold" panose="020E0802040304020204" pitchFamily="34" charset="0"/>
              </a:rPr>
              <a:t>1</a:t>
            </a:r>
          </a:p>
        </p:txBody>
      </p:sp>
      <p:sp>
        <p:nvSpPr>
          <p:cNvPr id="13" name="Rectangle: Rounded Corners 12">
            <a:extLst>
              <a:ext uri="{FF2B5EF4-FFF2-40B4-BE49-F238E27FC236}">
                <a16:creationId xmlns:a16="http://schemas.microsoft.com/office/drawing/2014/main" id="{14E3AA72-442E-F6C2-50D6-7C2B9B25C1A6}"/>
              </a:ext>
            </a:extLst>
          </p:cNvPr>
          <p:cNvSpPr/>
          <p:nvPr/>
        </p:nvSpPr>
        <p:spPr>
          <a:xfrm>
            <a:off x="5730239" y="1655891"/>
            <a:ext cx="731520" cy="634110"/>
          </a:xfrm>
          <a:prstGeom prst="roundRect">
            <a:avLst/>
          </a:prstGeom>
          <a:solidFill>
            <a:srgbClr val="884A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atin typeface="Albertus Extra Bold" panose="020E0802040304020204" pitchFamily="34" charset="0"/>
              </a:rPr>
              <a:t>2</a:t>
            </a:r>
          </a:p>
        </p:txBody>
      </p:sp>
      <p:sp>
        <p:nvSpPr>
          <p:cNvPr id="14" name="Rectangle: Rounded Corners 13">
            <a:extLst>
              <a:ext uri="{FF2B5EF4-FFF2-40B4-BE49-F238E27FC236}">
                <a16:creationId xmlns:a16="http://schemas.microsoft.com/office/drawing/2014/main" id="{8BC7DE87-C825-96A8-7045-A0339E63EAA3}"/>
              </a:ext>
            </a:extLst>
          </p:cNvPr>
          <p:cNvSpPr/>
          <p:nvPr/>
        </p:nvSpPr>
        <p:spPr>
          <a:xfrm>
            <a:off x="8832751" y="1655891"/>
            <a:ext cx="731520" cy="634110"/>
          </a:xfrm>
          <a:prstGeom prst="roundRect">
            <a:avLst/>
          </a:prstGeom>
          <a:solidFill>
            <a:srgbClr val="884A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atin typeface="Albertus Extra Bold" panose="020E0802040304020204" pitchFamily="34" charset="0"/>
              </a:rPr>
              <a:t>3</a:t>
            </a:r>
          </a:p>
        </p:txBody>
      </p:sp>
    </p:spTree>
    <p:extLst>
      <p:ext uri="{BB962C8B-B14F-4D97-AF65-F5344CB8AC3E}">
        <p14:creationId xmlns:p14="http://schemas.microsoft.com/office/powerpoint/2010/main" val="4193991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84A39"/>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ADC9171-501D-D0AB-249C-40C6FCE083BC}"/>
              </a:ext>
            </a:extLst>
          </p:cNvPr>
          <p:cNvSpPr txBox="1"/>
          <p:nvPr/>
        </p:nvSpPr>
        <p:spPr>
          <a:xfrm>
            <a:off x="1376286" y="754346"/>
            <a:ext cx="9610578" cy="584775"/>
          </a:xfrm>
          <a:prstGeom prst="rect">
            <a:avLst/>
          </a:prstGeom>
          <a:solidFill>
            <a:srgbClr val="BA704F"/>
          </a:solidFill>
          <a:ln>
            <a:solidFill>
              <a:srgbClr val="884A39"/>
            </a:solidFill>
          </a:ln>
          <a:scene3d>
            <a:camera prst="orthographicFront"/>
            <a:lightRig rig="threePt" dir="t"/>
          </a:scene3d>
          <a:sp3d>
            <a:bevelT prst="relaxedInset"/>
          </a:sp3d>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3200" b="1" dirty="0">
                <a:solidFill>
                  <a:schemeClr val="bg1"/>
                </a:solidFill>
                <a:effectLst>
                  <a:outerShdw blurRad="50800" dist="38100" algn="l" rotWithShape="0">
                    <a:prstClr val="black">
                      <a:alpha val="40000"/>
                    </a:prstClr>
                  </a:outerShdw>
                </a:effectLst>
                <a:latin typeface="OCR A Extended" panose="02010509020102010303" pitchFamily="50" charset="0"/>
              </a:rPr>
              <a:t>How to conserve water?</a:t>
            </a:r>
          </a:p>
        </p:txBody>
      </p:sp>
      <p:sp>
        <p:nvSpPr>
          <p:cNvPr id="4" name="TextBox 3">
            <a:extLst>
              <a:ext uri="{FF2B5EF4-FFF2-40B4-BE49-F238E27FC236}">
                <a16:creationId xmlns:a16="http://schemas.microsoft.com/office/drawing/2014/main" id="{CC7FEFB8-0DBE-66F5-D360-4A738DE2E457}"/>
              </a:ext>
            </a:extLst>
          </p:cNvPr>
          <p:cNvSpPr txBox="1"/>
          <p:nvPr/>
        </p:nvSpPr>
        <p:spPr>
          <a:xfrm>
            <a:off x="1951889" y="2409820"/>
            <a:ext cx="2282483" cy="2862322"/>
          </a:xfrm>
          <a:prstGeom prst="rect">
            <a:avLst/>
          </a:prstGeom>
          <a:solidFill>
            <a:schemeClr val="bg1">
              <a:lumMod val="95000"/>
              <a:alpha val="23137"/>
            </a:schemeClr>
          </a:solidFill>
        </p:spPr>
        <p:txBody>
          <a:bodyPr wrap="square">
            <a:spAutoFit/>
          </a:bodyPr>
          <a:lstStyle/>
          <a:p>
            <a:r>
              <a:rPr lang="en-US" dirty="0">
                <a:solidFill>
                  <a:schemeClr val="bg1"/>
                </a:solidFill>
              </a:rPr>
              <a:t>1. Efficient Irrigation Techniques Adopting precision irrigation methods, such as drip or sprinkler systems, can significantly reduce water usage while maintaining agricultural productivity.</a:t>
            </a:r>
          </a:p>
        </p:txBody>
      </p:sp>
      <p:sp>
        <p:nvSpPr>
          <p:cNvPr id="9" name="TextBox 8">
            <a:extLst>
              <a:ext uri="{FF2B5EF4-FFF2-40B4-BE49-F238E27FC236}">
                <a16:creationId xmlns:a16="http://schemas.microsoft.com/office/drawing/2014/main" id="{17B703A4-10A1-9790-F62C-780CCDBF03A4}"/>
              </a:ext>
            </a:extLst>
          </p:cNvPr>
          <p:cNvSpPr txBox="1"/>
          <p:nvPr/>
        </p:nvSpPr>
        <p:spPr>
          <a:xfrm>
            <a:off x="4828146" y="2409820"/>
            <a:ext cx="2282483" cy="3416320"/>
          </a:xfrm>
          <a:prstGeom prst="rect">
            <a:avLst/>
          </a:prstGeom>
          <a:solidFill>
            <a:schemeClr val="bg1">
              <a:lumMod val="95000"/>
              <a:alpha val="23137"/>
            </a:schemeClr>
          </a:solidFill>
        </p:spPr>
        <p:txBody>
          <a:bodyPr wrap="square">
            <a:spAutoFit/>
          </a:bodyPr>
          <a:lstStyle/>
          <a:p>
            <a:r>
              <a:rPr lang="en-US" dirty="0">
                <a:solidFill>
                  <a:schemeClr val="bg1"/>
                </a:solidFill>
              </a:rPr>
              <a:t>2. Crop Selection and Rotation Choosing crops that are better suited to local climatic conditions can optimize water usage. Implementing crop rotation practices can help minimize the negative impact of water irrigation on the soil.</a:t>
            </a:r>
          </a:p>
        </p:txBody>
      </p:sp>
      <p:sp>
        <p:nvSpPr>
          <p:cNvPr id="11" name="TextBox 10">
            <a:extLst>
              <a:ext uri="{FF2B5EF4-FFF2-40B4-BE49-F238E27FC236}">
                <a16:creationId xmlns:a16="http://schemas.microsoft.com/office/drawing/2014/main" id="{F38BD642-FE2A-0D3E-37E1-05B062614FE5}"/>
              </a:ext>
            </a:extLst>
          </p:cNvPr>
          <p:cNvSpPr txBox="1"/>
          <p:nvPr/>
        </p:nvSpPr>
        <p:spPr>
          <a:xfrm>
            <a:off x="7874387" y="2409820"/>
            <a:ext cx="2395025" cy="3416320"/>
          </a:xfrm>
          <a:prstGeom prst="rect">
            <a:avLst/>
          </a:prstGeom>
          <a:solidFill>
            <a:schemeClr val="bg1">
              <a:lumMod val="95000"/>
              <a:alpha val="23137"/>
            </a:schemeClr>
          </a:solidFill>
        </p:spPr>
        <p:txBody>
          <a:bodyPr wrap="square">
            <a:spAutoFit/>
          </a:bodyPr>
          <a:lstStyle/>
          <a:p>
            <a:r>
              <a:rPr lang="en-US" dirty="0">
                <a:solidFill>
                  <a:schemeClr val="bg1"/>
                </a:solidFill>
              </a:rPr>
              <a:t>3.Water Management Policies Implementing effective water management regulations and policies can promote responsible water usage and ensure equitable distribution among agricultural, industrial, and residential sectors</a:t>
            </a:r>
          </a:p>
        </p:txBody>
      </p:sp>
      <p:sp>
        <p:nvSpPr>
          <p:cNvPr id="12" name="Rectangle: Rounded Corners 11">
            <a:extLst>
              <a:ext uri="{FF2B5EF4-FFF2-40B4-BE49-F238E27FC236}">
                <a16:creationId xmlns:a16="http://schemas.microsoft.com/office/drawing/2014/main" id="{96239936-C38D-AD74-E3E2-A97E99BD8901}"/>
              </a:ext>
            </a:extLst>
          </p:cNvPr>
          <p:cNvSpPr/>
          <p:nvPr/>
        </p:nvSpPr>
        <p:spPr>
          <a:xfrm>
            <a:off x="2699234" y="1684334"/>
            <a:ext cx="731520" cy="634110"/>
          </a:xfrm>
          <a:prstGeom prst="roundRect">
            <a:avLst/>
          </a:prstGeom>
          <a:solidFill>
            <a:srgbClr val="884A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atin typeface="Albertus Extra Bold" panose="020E0802040304020204" pitchFamily="34" charset="0"/>
              </a:rPr>
              <a:t>1</a:t>
            </a:r>
          </a:p>
        </p:txBody>
      </p:sp>
      <p:sp>
        <p:nvSpPr>
          <p:cNvPr id="13" name="Rectangle: Rounded Corners 12">
            <a:extLst>
              <a:ext uri="{FF2B5EF4-FFF2-40B4-BE49-F238E27FC236}">
                <a16:creationId xmlns:a16="http://schemas.microsoft.com/office/drawing/2014/main" id="{14E3AA72-442E-F6C2-50D6-7C2B9B25C1A6}"/>
              </a:ext>
            </a:extLst>
          </p:cNvPr>
          <p:cNvSpPr/>
          <p:nvPr/>
        </p:nvSpPr>
        <p:spPr>
          <a:xfrm>
            <a:off x="5603627" y="1655891"/>
            <a:ext cx="731520" cy="634110"/>
          </a:xfrm>
          <a:prstGeom prst="roundRect">
            <a:avLst/>
          </a:prstGeom>
          <a:solidFill>
            <a:srgbClr val="884A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atin typeface="Albertus Extra Bold" panose="020E0802040304020204" pitchFamily="34" charset="0"/>
              </a:rPr>
              <a:t>2</a:t>
            </a:r>
          </a:p>
        </p:txBody>
      </p:sp>
      <p:sp>
        <p:nvSpPr>
          <p:cNvPr id="14" name="Rectangle: Rounded Corners 13">
            <a:extLst>
              <a:ext uri="{FF2B5EF4-FFF2-40B4-BE49-F238E27FC236}">
                <a16:creationId xmlns:a16="http://schemas.microsoft.com/office/drawing/2014/main" id="{8BC7DE87-C825-96A8-7045-A0339E63EAA3}"/>
              </a:ext>
            </a:extLst>
          </p:cNvPr>
          <p:cNvSpPr/>
          <p:nvPr/>
        </p:nvSpPr>
        <p:spPr>
          <a:xfrm>
            <a:off x="8706139" y="1655891"/>
            <a:ext cx="731520" cy="634110"/>
          </a:xfrm>
          <a:prstGeom prst="roundRect">
            <a:avLst/>
          </a:prstGeom>
          <a:solidFill>
            <a:srgbClr val="884A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atin typeface="Albertus Extra Bold" panose="020E0802040304020204" pitchFamily="34" charset="0"/>
              </a:rPr>
              <a:t>3</a:t>
            </a:r>
          </a:p>
        </p:txBody>
      </p:sp>
    </p:spTree>
    <p:extLst>
      <p:ext uri="{BB962C8B-B14F-4D97-AF65-F5344CB8AC3E}">
        <p14:creationId xmlns:p14="http://schemas.microsoft.com/office/powerpoint/2010/main" val="4030674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84A39"/>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ADC9171-501D-D0AB-249C-40C6FCE083BC}"/>
              </a:ext>
            </a:extLst>
          </p:cNvPr>
          <p:cNvSpPr txBox="1"/>
          <p:nvPr/>
        </p:nvSpPr>
        <p:spPr>
          <a:xfrm>
            <a:off x="1502897" y="754346"/>
            <a:ext cx="9793460" cy="584775"/>
          </a:xfrm>
          <a:prstGeom prst="rect">
            <a:avLst/>
          </a:prstGeom>
          <a:solidFill>
            <a:srgbClr val="BA704F"/>
          </a:solidFill>
          <a:ln>
            <a:solidFill>
              <a:srgbClr val="884A39"/>
            </a:solidFill>
          </a:ln>
          <a:scene3d>
            <a:camera prst="orthographicFront"/>
            <a:lightRig rig="threePt" dir="t"/>
          </a:scene3d>
          <a:sp3d>
            <a:bevelT prst="relaxedInset"/>
          </a:sp3d>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3200" b="1" dirty="0">
                <a:solidFill>
                  <a:schemeClr val="bg1"/>
                </a:solidFill>
                <a:effectLst>
                  <a:outerShdw blurRad="50800" dist="38100" algn="l" rotWithShape="0">
                    <a:prstClr val="black">
                      <a:alpha val="40000"/>
                    </a:prstClr>
                  </a:outerShdw>
                </a:effectLst>
                <a:latin typeface="OCR A Extended" panose="02010509020102010303" pitchFamily="50" charset="0"/>
              </a:rPr>
              <a:t>Use of Technology in Water Irrigation</a:t>
            </a:r>
          </a:p>
        </p:txBody>
      </p:sp>
      <p:sp>
        <p:nvSpPr>
          <p:cNvPr id="5" name="Rectangle: Rounded Corners 4">
            <a:extLst>
              <a:ext uri="{FF2B5EF4-FFF2-40B4-BE49-F238E27FC236}">
                <a16:creationId xmlns:a16="http://schemas.microsoft.com/office/drawing/2014/main" id="{C1A0E4BA-0491-40C9-3B98-42E0226DB249}"/>
              </a:ext>
            </a:extLst>
          </p:cNvPr>
          <p:cNvSpPr/>
          <p:nvPr/>
        </p:nvSpPr>
        <p:spPr>
          <a:xfrm>
            <a:off x="1502897" y="1717603"/>
            <a:ext cx="4391466" cy="2222696"/>
          </a:xfrm>
          <a:prstGeom prst="roundRect">
            <a:avLst/>
          </a:prstGeom>
          <a:solidFill>
            <a:srgbClr val="BFBFBF">
              <a:alpha val="3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Smart irrigation systems use sensors, weather data, and automation to optimize watering schedules. They adjust irrigation based on real-time conditions, reducing water waste and promoting efficient water usage.</a:t>
            </a:r>
          </a:p>
        </p:txBody>
      </p:sp>
      <p:sp>
        <p:nvSpPr>
          <p:cNvPr id="6" name="Rectangle: Rounded Corners 5">
            <a:extLst>
              <a:ext uri="{FF2B5EF4-FFF2-40B4-BE49-F238E27FC236}">
                <a16:creationId xmlns:a16="http://schemas.microsoft.com/office/drawing/2014/main" id="{ECF9F052-61F5-78BC-4CDD-1B5D1643BC79}"/>
              </a:ext>
            </a:extLst>
          </p:cNvPr>
          <p:cNvSpPr/>
          <p:nvPr/>
        </p:nvSpPr>
        <p:spPr>
          <a:xfrm>
            <a:off x="6593057" y="1717603"/>
            <a:ext cx="4391466" cy="2222696"/>
          </a:xfrm>
          <a:prstGeom prst="roundRect">
            <a:avLst/>
          </a:prstGeom>
          <a:solidFill>
            <a:srgbClr val="BFBFBF">
              <a:alpha val="3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Remote monitoring technologies enable farmers and irrigation professionals to monitor water usage, detect leaks, and manage irrigation systems from a distance. This improves water management and reduces maintenance costs.</a:t>
            </a:r>
          </a:p>
        </p:txBody>
      </p:sp>
      <p:sp>
        <p:nvSpPr>
          <p:cNvPr id="7" name="Rectangle: Rounded Corners 6">
            <a:extLst>
              <a:ext uri="{FF2B5EF4-FFF2-40B4-BE49-F238E27FC236}">
                <a16:creationId xmlns:a16="http://schemas.microsoft.com/office/drawing/2014/main" id="{98E0FA6D-8084-7557-5DFC-49BF1FA7A493}"/>
              </a:ext>
            </a:extLst>
          </p:cNvPr>
          <p:cNvSpPr/>
          <p:nvPr/>
        </p:nvSpPr>
        <p:spPr>
          <a:xfrm>
            <a:off x="1502897" y="4318782"/>
            <a:ext cx="4391466" cy="2222696"/>
          </a:xfrm>
          <a:prstGeom prst="roundRect">
            <a:avLst/>
          </a:prstGeom>
          <a:solidFill>
            <a:srgbClr val="BFBFBF">
              <a:alpha val="3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Data analysis tools help analyze water usage patterns, identify inefficiencies, and make data-driven decisions. By identifying areas for improvement, water resources can be conserved and irrigation techniques can be optimized. </a:t>
            </a:r>
          </a:p>
        </p:txBody>
      </p:sp>
      <p:sp>
        <p:nvSpPr>
          <p:cNvPr id="10" name="Rectangle: Rounded Corners 9">
            <a:extLst>
              <a:ext uri="{FF2B5EF4-FFF2-40B4-BE49-F238E27FC236}">
                <a16:creationId xmlns:a16="http://schemas.microsoft.com/office/drawing/2014/main" id="{B2D336E1-38A3-9CFB-A033-523AAF291452}"/>
              </a:ext>
            </a:extLst>
          </p:cNvPr>
          <p:cNvSpPr/>
          <p:nvPr/>
        </p:nvSpPr>
        <p:spPr>
          <a:xfrm>
            <a:off x="6593057" y="4318782"/>
            <a:ext cx="4391466" cy="2222696"/>
          </a:xfrm>
          <a:prstGeom prst="roundRect">
            <a:avLst/>
          </a:prstGeom>
          <a:solidFill>
            <a:srgbClr val="BFBFBF">
              <a:alpha val="3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Automated weather stations provide accurate and timely weather information. This data helps in determining optimal irrigation timings and adjusting watering schedules based on real-time weather conditions. </a:t>
            </a:r>
          </a:p>
        </p:txBody>
      </p:sp>
      <p:sp>
        <p:nvSpPr>
          <p:cNvPr id="16" name="Rectangle: Rounded Corners 15">
            <a:extLst>
              <a:ext uri="{FF2B5EF4-FFF2-40B4-BE49-F238E27FC236}">
                <a16:creationId xmlns:a16="http://schemas.microsoft.com/office/drawing/2014/main" id="{AFB3F2EB-621C-1B89-3DE6-FC35B534555D}"/>
              </a:ext>
            </a:extLst>
          </p:cNvPr>
          <p:cNvSpPr/>
          <p:nvPr/>
        </p:nvSpPr>
        <p:spPr>
          <a:xfrm>
            <a:off x="2094913" y="1525672"/>
            <a:ext cx="3207434" cy="422031"/>
          </a:xfrm>
          <a:prstGeom prst="round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Smart Irrigation Systems</a:t>
            </a:r>
          </a:p>
        </p:txBody>
      </p:sp>
      <p:sp>
        <p:nvSpPr>
          <p:cNvPr id="17" name="Rectangle: Rounded Corners 16">
            <a:extLst>
              <a:ext uri="{FF2B5EF4-FFF2-40B4-BE49-F238E27FC236}">
                <a16:creationId xmlns:a16="http://schemas.microsoft.com/office/drawing/2014/main" id="{914ABABE-6A00-C19F-B2C0-84C464438B6C}"/>
              </a:ext>
            </a:extLst>
          </p:cNvPr>
          <p:cNvSpPr/>
          <p:nvPr/>
        </p:nvSpPr>
        <p:spPr>
          <a:xfrm>
            <a:off x="7185073" y="1506587"/>
            <a:ext cx="3207434" cy="422031"/>
          </a:xfrm>
          <a:prstGeom prst="round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Remote Monitoring</a:t>
            </a:r>
          </a:p>
        </p:txBody>
      </p:sp>
      <p:sp>
        <p:nvSpPr>
          <p:cNvPr id="18" name="Rectangle: Rounded Corners 17">
            <a:extLst>
              <a:ext uri="{FF2B5EF4-FFF2-40B4-BE49-F238E27FC236}">
                <a16:creationId xmlns:a16="http://schemas.microsoft.com/office/drawing/2014/main" id="{36A3A428-54FB-867C-8F4D-4971D145BC87}"/>
              </a:ext>
            </a:extLst>
          </p:cNvPr>
          <p:cNvSpPr/>
          <p:nvPr/>
        </p:nvSpPr>
        <p:spPr>
          <a:xfrm>
            <a:off x="2094913" y="4132230"/>
            <a:ext cx="3207434" cy="422031"/>
          </a:xfrm>
          <a:prstGeom prst="round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Analysis</a:t>
            </a:r>
          </a:p>
        </p:txBody>
      </p:sp>
      <p:sp>
        <p:nvSpPr>
          <p:cNvPr id="19" name="Rectangle: Rounded Corners 18">
            <a:extLst>
              <a:ext uri="{FF2B5EF4-FFF2-40B4-BE49-F238E27FC236}">
                <a16:creationId xmlns:a16="http://schemas.microsoft.com/office/drawing/2014/main" id="{38F31066-EC6F-8032-AACB-04D39642E870}"/>
              </a:ext>
            </a:extLst>
          </p:cNvPr>
          <p:cNvSpPr/>
          <p:nvPr/>
        </p:nvSpPr>
        <p:spPr>
          <a:xfrm>
            <a:off x="7185073" y="4113145"/>
            <a:ext cx="3207434" cy="422031"/>
          </a:xfrm>
          <a:prstGeom prst="round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Automated Weather Stations</a:t>
            </a:r>
          </a:p>
        </p:txBody>
      </p:sp>
    </p:spTree>
    <p:extLst>
      <p:ext uri="{BB962C8B-B14F-4D97-AF65-F5344CB8AC3E}">
        <p14:creationId xmlns:p14="http://schemas.microsoft.com/office/powerpoint/2010/main" val="475793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884A39"/>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ADC9171-501D-D0AB-249C-40C6FCE083BC}"/>
              </a:ext>
            </a:extLst>
          </p:cNvPr>
          <p:cNvSpPr txBox="1"/>
          <p:nvPr/>
        </p:nvSpPr>
        <p:spPr>
          <a:xfrm>
            <a:off x="1181686" y="754346"/>
            <a:ext cx="10339754" cy="584775"/>
          </a:xfrm>
          <a:prstGeom prst="rect">
            <a:avLst/>
          </a:prstGeom>
          <a:solidFill>
            <a:srgbClr val="BA704F"/>
          </a:solidFill>
          <a:ln>
            <a:solidFill>
              <a:srgbClr val="884A39"/>
            </a:solidFill>
          </a:ln>
          <a:scene3d>
            <a:camera prst="orthographicFront"/>
            <a:lightRig rig="threePt" dir="t"/>
          </a:scene3d>
          <a:sp3d>
            <a:bevelT prst="relaxedInset"/>
          </a:sp3d>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3200" b="1" dirty="0">
                <a:solidFill>
                  <a:schemeClr val="bg1"/>
                </a:solidFill>
                <a:effectLst>
                  <a:outerShdw blurRad="50800" dist="38100" algn="l" rotWithShape="0">
                    <a:prstClr val="black">
                      <a:alpha val="40000"/>
                    </a:prstClr>
                  </a:outerShdw>
                </a:effectLst>
                <a:latin typeface="OCR A Extended" panose="02010509020102010303" pitchFamily="50" charset="0"/>
              </a:rPr>
              <a:t>Impact of Water Irrigation on Agriculture</a:t>
            </a:r>
          </a:p>
        </p:txBody>
      </p:sp>
      <p:graphicFrame>
        <p:nvGraphicFramePr>
          <p:cNvPr id="5" name="Table 4">
            <a:extLst>
              <a:ext uri="{FF2B5EF4-FFF2-40B4-BE49-F238E27FC236}">
                <a16:creationId xmlns:a16="http://schemas.microsoft.com/office/drawing/2014/main" id="{E369DDB4-4271-3136-8EAC-9E03FEE40228}"/>
              </a:ext>
            </a:extLst>
          </p:cNvPr>
          <p:cNvGraphicFramePr>
            <a:graphicFrameLocks noGrp="1"/>
          </p:cNvGraphicFramePr>
          <p:nvPr>
            <p:extLst>
              <p:ext uri="{D42A27DB-BD31-4B8C-83A1-F6EECF244321}">
                <p14:modId xmlns:p14="http://schemas.microsoft.com/office/powerpoint/2010/main" val="3734619194"/>
              </p:ext>
            </p:extLst>
          </p:nvPr>
        </p:nvGraphicFramePr>
        <p:xfrm>
          <a:off x="1747519" y="2166425"/>
          <a:ext cx="9208088" cy="3017520"/>
        </p:xfrm>
        <a:graphic>
          <a:graphicData uri="http://schemas.openxmlformats.org/drawingml/2006/table">
            <a:tbl>
              <a:tblPr firstRow="1" bandRow="1">
                <a:tableStyleId>{5940675A-B579-460E-94D1-54222C63F5DA}</a:tableStyleId>
              </a:tblPr>
              <a:tblGrid>
                <a:gridCol w="4115584">
                  <a:extLst>
                    <a:ext uri="{9D8B030D-6E8A-4147-A177-3AD203B41FA5}">
                      <a16:colId xmlns:a16="http://schemas.microsoft.com/office/drawing/2014/main" val="3407073637"/>
                    </a:ext>
                  </a:extLst>
                </a:gridCol>
                <a:gridCol w="5092504">
                  <a:extLst>
                    <a:ext uri="{9D8B030D-6E8A-4147-A177-3AD203B41FA5}">
                      <a16:colId xmlns:a16="http://schemas.microsoft.com/office/drawing/2014/main" val="697579783"/>
                    </a:ext>
                  </a:extLst>
                </a:gridCol>
              </a:tblGrid>
              <a:tr h="913970">
                <a:tc>
                  <a:txBody>
                    <a:bodyPr/>
                    <a:lstStyle/>
                    <a:p>
                      <a:r>
                        <a:rPr lang="en-US" sz="2400" b="1" dirty="0">
                          <a:solidFill>
                            <a:schemeClr val="bg1"/>
                          </a:solidFill>
                        </a:rPr>
                        <a:t>Increase in yields </a:t>
                      </a:r>
                      <a:endParaRPr lang="en-US" sz="2400" b="1" dirty="0">
                        <a:ln>
                          <a:solidFill>
                            <a:sysClr val="windowText" lastClr="000000"/>
                          </a:solidFill>
                        </a:ln>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0000"/>
                      </a:schemeClr>
                    </a:solidFill>
                  </a:tcPr>
                </a:tc>
                <a:tc>
                  <a:txBody>
                    <a:bodyPr/>
                    <a:lstStyle/>
                    <a:p>
                      <a:r>
                        <a:rPr lang="en-US" sz="2000" dirty="0">
                          <a:solidFill>
                            <a:schemeClr val="bg1"/>
                          </a:solidFill>
                        </a:rPr>
                        <a:t>Water irrigation has increased the production of crops significantly, leading to higher yields and greater food security. </a:t>
                      </a:r>
                      <a:endParaRPr lang="en-US" sz="2000" dirty="0">
                        <a:ln>
                          <a:solidFill>
                            <a:sysClr val="windowText" lastClr="000000"/>
                          </a:solidFill>
                        </a:ln>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0000"/>
                      </a:schemeClr>
                    </a:solidFill>
                  </a:tcPr>
                </a:tc>
                <a:extLst>
                  <a:ext uri="{0D108BD9-81ED-4DB2-BD59-A6C34878D82A}">
                    <a16:rowId xmlns:a16="http://schemas.microsoft.com/office/drawing/2014/main" val="4157775467"/>
                  </a:ext>
                </a:extLst>
              </a:tr>
              <a:tr h="913970">
                <a:tc>
                  <a:txBody>
                    <a:bodyPr/>
                    <a:lstStyle/>
                    <a:p>
                      <a:r>
                        <a:rPr lang="en-US" sz="2400" b="1" dirty="0">
                          <a:solidFill>
                            <a:schemeClr val="bg1"/>
                          </a:solidFill>
                        </a:rPr>
                        <a:t>Conservation of Resources</a:t>
                      </a:r>
                      <a:endParaRPr lang="en-US" sz="2400" b="1" dirty="0">
                        <a:ln>
                          <a:solidFill>
                            <a:sysClr val="windowText" lastClr="000000"/>
                          </a:solidFill>
                        </a:ln>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0000"/>
                      </a:schemeClr>
                    </a:solidFill>
                  </a:tcPr>
                </a:tc>
                <a:tc>
                  <a:txBody>
                    <a:bodyPr/>
                    <a:lstStyle/>
                    <a:p>
                      <a:r>
                        <a:rPr lang="en-US" sz="2000" dirty="0">
                          <a:solidFill>
                            <a:schemeClr val="bg1"/>
                          </a:solidFill>
                        </a:rPr>
                        <a:t>Water irrigation systems conserve water resources by reducing wastage and increasing efficiency.</a:t>
                      </a:r>
                      <a:endParaRPr lang="en-US" sz="2000" dirty="0">
                        <a:ln>
                          <a:solidFill>
                            <a:sysClr val="windowText" lastClr="000000"/>
                          </a:solidFill>
                        </a:ln>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0000"/>
                      </a:schemeClr>
                    </a:solidFill>
                  </a:tcPr>
                </a:tc>
                <a:extLst>
                  <a:ext uri="{0D108BD9-81ED-4DB2-BD59-A6C34878D82A}">
                    <a16:rowId xmlns:a16="http://schemas.microsoft.com/office/drawing/2014/main" val="2503255110"/>
                  </a:ext>
                </a:extLst>
              </a:tr>
              <a:tr h="913970">
                <a:tc>
                  <a:txBody>
                    <a:bodyPr/>
                    <a:lstStyle/>
                    <a:p>
                      <a:r>
                        <a:rPr lang="en-US" sz="2400" b="1" dirty="0">
                          <a:solidFill>
                            <a:schemeClr val="bg1"/>
                          </a:solidFill>
                        </a:rPr>
                        <a:t>Job Creation</a:t>
                      </a:r>
                      <a:endParaRPr lang="en-US" sz="2400" b="1" dirty="0">
                        <a:ln>
                          <a:solidFill>
                            <a:sysClr val="windowText" lastClr="000000"/>
                          </a:solidFill>
                        </a:ln>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0000"/>
                      </a:schemeClr>
                    </a:solidFill>
                  </a:tcPr>
                </a:tc>
                <a:tc>
                  <a:txBody>
                    <a:bodyPr/>
                    <a:lstStyle/>
                    <a:p>
                      <a:r>
                        <a:rPr lang="en-US" sz="2000" dirty="0">
                          <a:solidFill>
                            <a:schemeClr val="bg1"/>
                          </a:solidFill>
                        </a:rPr>
                        <a:t>Water irrigation has created new employment opportunities in rural areas, benefitting local economies. </a:t>
                      </a:r>
                      <a:endParaRPr lang="en-US" sz="2000" dirty="0">
                        <a:ln>
                          <a:solidFill>
                            <a:sysClr val="windowText" lastClr="000000"/>
                          </a:solidFill>
                        </a:ln>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60000"/>
                      </a:schemeClr>
                    </a:solidFill>
                  </a:tcPr>
                </a:tc>
                <a:extLst>
                  <a:ext uri="{0D108BD9-81ED-4DB2-BD59-A6C34878D82A}">
                    <a16:rowId xmlns:a16="http://schemas.microsoft.com/office/drawing/2014/main" val="3896740806"/>
                  </a:ext>
                </a:extLst>
              </a:tr>
            </a:tbl>
          </a:graphicData>
        </a:graphic>
      </p:graphicFrame>
    </p:spTree>
    <p:extLst>
      <p:ext uri="{BB962C8B-B14F-4D97-AF65-F5344CB8AC3E}">
        <p14:creationId xmlns:p14="http://schemas.microsoft.com/office/powerpoint/2010/main" val="4199105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84A39"/>
        </a:solidFill>
        <a:effectLst/>
      </p:bgPr>
    </p:bg>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A22BF909-5D6A-0DB6-7692-F82D59E5CB85}"/>
              </a:ext>
            </a:extLst>
          </p:cNvPr>
          <p:cNvPicPr>
            <a:picLocks noChangeAspect="1"/>
          </p:cNvPicPr>
          <p:nvPr/>
        </p:nvPicPr>
        <p:blipFill rotWithShape="1">
          <a:blip r:embed="rId2">
            <a:extLst>
              <a:ext uri="{28A0092B-C50C-407E-A947-70E740481C1C}">
                <a14:useLocalDpi xmlns:a14="http://schemas.microsoft.com/office/drawing/2010/main" val="0"/>
              </a:ext>
            </a:extLst>
          </a:blip>
          <a:srcRect l="14538" t="41432" r="10923" b="25731"/>
          <a:stretch/>
        </p:blipFill>
        <p:spPr>
          <a:xfrm>
            <a:off x="1702192" y="1828800"/>
            <a:ext cx="9087728" cy="2250831"/>
          </a:xfrm>
          <a:prstGeom prst="round2DiagRect">
            <a:avLst/>
          </a:prstGeom>
        </p:spPr>
      </p:pic>
      <p:sp>
        <p:nvSpPr>
          <p:cNvPr id="7" name="TextBox 6">
            <a:extLst>
              <a:ext uri="{FF2B5EF4-FFF2-40B4-BE49-F238E27FC236}">
                <a16:creationId xmlns:a16="http://schemas.microsoft.com/office/drawing/2014/main" id="{EE5E6E20-8997-8A50-E000-65BA01E120B0}"/>
              </a:ext>
            </a:extLst>
          </p:cNvPr>
          <p:cNvSpPr txBox="1"/>
          <p:nvPr/>
        </p:nvSpPr>
        <p:spPr>
          <a:xfrm>
            <a:off x="1181686" y="754346"/>
            <a:ext cx="10339754" cy="584775"/>
          </a:xfrm>
          <a:prstGeom prst="rect">
            <a:avLst/>
          </a:prstGeom>
          <a:solidFill>
            <a:srgbClr val="BA704F"/>
          </a:solidFill>
          <a:ln>
            <a:solidFill>
              <a:srgbClr val="884A39"/>
            </a:solidFill>
          </a:ln>
          <a:scene3d>
            <a:camera prst="orthographicFront"/>
            <a:lightRig rig="threePt" dir="t"/>
          </a:scene3d>
          <a:sp3d>
            <a:bevelT prst="relaxedInset"/>
          </a:sp3d>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3200" b="1" dirty="0">
                <a:solidFill>
                  <a:schemeClr val="bg1"/>
                </a:solidFill>
                <a:effectLst>
                  <a:outerShdw blurRad="50800" dist="38100" algn="l" rotWithShape="0">
                    <a:prstClr val="black">
                      <a:alpha val="40000"/>
                    </a:prstClr>
                  </a:outerShdw>
                </a:effectLst>
                <a:latin typeface="OCR A Extended" panose="02010509020102010303" pitchFamily="50" charset="0"/>
              </a:rPr>
              <a:t>Water Usage Comparisons</a:t>
            </a:r>
          </a:p>
        </p:txBody>
      </p:sp>
      <p:sp>
        <p:nvSpPr>
          <p:cNvPr id="10" name="Rectangle: Rounded Corners 9">
            <a:extLst>
              <a:ext uri="{FF2B5EF4-FFF2-40B4-BE49-F238E27FC236}">
                <a16:creationId xmlns:a16="http://schemas.microsoft.com/office/drawing/2014/main" id="{E26667E1-811E-11D0-64FF-94254B54110A}"/>
              </a:ext>
            </a:extLst>
          </p:cNvPr>
          <p:cNvSpPr/>
          <p:nvPr/>
        </p:nvSpPr>
        <p:spPr>
          <a:xfrm>
            <a:off x="1854590" y="4221652"/>
            <a:ext cx="8935330" cy="2222696"/>
          </a:xfrm>
          <a:prstGeom prst="roundRect">
            <a:avLst>
              <a:gd name="adj" fmla="val 8439"/>
            </a:avLst>
          </a:prstGeom>
          <a:solidFill>
            <a:srgbClr val="BFBFBF">
              <a:alpha val="3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The table shows the amount of water required to produce 1 kg of crop using different water irrigation methods. As you can see, drip irrigation uses the least amount of water while surface irrigation uses the most. This highlights the importance of choosing the right irrigation method for a particular crop and soil type to minimize water wastage.</a:t>
            </a:r>
          </a:p>
        </p:txBody>
      </p:sp>
    </p:spTree>
    <p:extLst>
      <p:ext uri="{BB962C8B-B14F-4D97-AF65-F5344CB8AC3E}">
        <p14:creationId xmlns:p14="http://schemas.microsoft.com/office/powerpoint/2010/main" val="3306211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84A39"/>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7FEFB8-0DBE-66F5-D360-4A738DE2E457}"/>
              </a:ext>
            </a:extLst>
          </p:cNvPr>
          <p:cNvSpPr txBox="1"/>
          <p:nvPr/>
        </p:nvSpPr>
        <p:spPr>
          <a:xfrm>
            <a:off x="1631853" y="1812860"/>
            <a:ext cx="2743199" cy="2800767"/>
          </a:xfrm>
          <a:prstGeom prst="rect">
            <a:avLst/>
          </a:prstGeom>
          <a:solidFill>
            <a:schemeClr val="bg1">
              <a:lumMod val="95000"/>
              <a:alpha val="23137"/>
            </a:schemeClr>
          </a:solidFill>
        </p:spPr>
        <p:txBody>
          <a:bodyPr wrap="square">
            <a:spAutoFit/>
          </a:bodyPr>
          <a:lstStyle/>
          <a:p>
            <a:r>
              <a:rPr lang="en-US" sz="2800" b="1" u="sng" dirty="0">
                <a:solidFill>
                  <a:schemeClr val="tx1">
                    <a:lumMod val="85000"/>
                    <a:lumOff val="15000"/>
                  </a:schemeClr>
                </a:solidFill>
              </a:rPr>
              <a:t>Drip Irrigation</a:t>
            </a:r>
          </a:p>
          <a:p>
            <a:r>
              <a:rPr lang="en-US" sz="2800" b="1" u="sng" dirty="0">
                <a:solidFill>
                  <a:schemeClr val="tx1">
                    <a:lumMod val="85000"/>
                    <a:lumOff val="15000"/>
                  </a:schemeClr>
                </a:solidFill>
              </a:rPr>
              <a:t>System</a:t>
            </a:r>
          </a:p>
          <a:p>
            <a:r>
              <a:rPr lang="en-US" sz="2000" dirty="0">
                <a:solidFill>
                  <a:schemeClr val="bg1"/>
                </a:solidFill>
              </a:rPr>
              <a:t>Drip irrigation is common in</a:t>
            </a:r>
          </a:p>
          <a:p>
            <a:r>
              <a:rPr lang="en-US" sz="2000" dirty="0">
                <a:solidFill>
                  <a:schemeClr val="bg1"/>
                </a:solidFill>
              </a:rPr>
              <a:t>arid regions and areas where</a:t>
            </a:r>
          </a:p>
          <a:p>
            <a:r>
              <a:rPr lang="en-US" sz="2000" dirty="0">
                <a:solidFill>
                  <a:schemeClr val="bg1"/>
                </a:solidFill>
              </a:rPr>
              <a:t>water conservation is critical.</a:t>
            </a:r>
          </a:p>
        </p:txBody>
      </p:sp>
      <p:pic>
        <p:nvPicPr>
          <p:cNvPr id="3" name="Picture 2" descr="A close-up of a drip irrigation system&#10;&#10;Description automatically generated">
            <a:extLst>
              <a:ext uri="{FF2B5EF4-FFF2-40B4-BE49-F238E27FC236}">
                <a16:creationId xmlns:a16="http://schemas.microsoft.com/office/drawing/2014/main" id="{1A68FA83-424E-324B-FCE3-F89B8DC3CA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3354" y="1587475"/>
            <a:ext cx="6320015" cy="38423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09411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884A39"/>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08D3FF3-0E7F-B0B1-127A-4EA1281EF4D0}"/>
              </a:ext>
            </a:extLst>
          </p:cNvPr>
          <p:cNvSpPr/>
          <p:nvPr/>
        </p:nvSpPr>
        <p:spPr>
          <a:xfrm>
            <a:off x="865281" y="0"/>
            <a:ext cx="10578903" cy="6625883"/>
          </a:xfrm>
          <a:prstGeom prst="roundRect">
            <a:avLst>
              <a:gd name="adj" fmla="val 10445"/>
            </a:avLst>
          </a:prstGeom>
          <a:solidFill>
            <a:srgbClr val="996633">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Rounded Corners 2">
            <a:extLst>
              <a:ext uri="{FF2B5EF4-FFF2-40B4-BE49-F238E27FC236}">
                <a16:creationId xmlns:a16="http://schemas.microsoft.com/office/drawing/2014/main" id="{5BEF6840-B5BD-0ED7-F556-2BBB623B26E9}"/>
              </a:ext>
            </a:extLst>
          </p:cNvPr>
          <p:cNvSpPr/>
          <p:nvPr/>
        </p:nvSpPr>
        <p:spPr>
          <a:xfrm>
            <a:off x="956331" y="204859"/>
            <a:ext cx="10347175" cy="6211767"/>
          </a:xfrm>
          <a:prstGeom prst="roundRect">
            <a:avLst>
              <a:gd name="adj" fmla="val 10445"/>
            </a:avLst>
          </a:prstGeom>
          <a:solidFill>
            <a:schemeClr val="bg1">
              <a:lumMod val="95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00" i="0" dirty="0">
              <a:solidFill>
                <a:srgbClr val="FFFFFF"/>
              </a:solidFill>
              <a:effectLst/>
              <a:latin typeface="Abadi Extra Light" panose="020F0502020204030204" pitchFamily="34" charset="0"/>
            </a:endParaRPr>
          </a:p>
          <a:p>
            <a:endParaRPr lang="en-US" sz="2400" dirty="0">
              <a:solidFill>
                <a:srgbClr val="FFFFFF"/>
              </a:solidFill>
              <a:latin typeface="Abadi Extra Light" panose="020F0502020204030204" pitchFamily="34" charset="0"/>
            </a:endParaRPr>
          </a:p>
          <a:p>
            <a:r>
              <a:rPr lang="en-US" sz="2400" i="0" dirty="0">
                <a:solidFill>
                  <a:srgbClr val="FFFFFF"/>
                </a:solidFill>
                <a:effectLst/>
                <a:latin typeface="Abadi Extra Light" panose="020F0502020204030204" pitchFamily="34" charset="0"/>
              </a:rPr>
              <a:t>Water irrigation plays a crucial role in agricultural productivity, but its effects on water resources are a growing concern. In this document, we will explore the impact of water irrigation on water availability, discuss alarming statistics, and propose effective solutions to mitigate its negative consequences. Excessive water irrigation can lead to waterlogging and salinization, causing soil degradation and reduced crop yields. Additionally, it can deplete groundwater reserves and disrupt aquatic ecosystems, impacting biodiversity.</a:t>
            </a:r>
          </a:p>
          <a:p>
            <a:endParaRPr lang="en-US" sz="2400" i="0" dirty="0">
              <a:solidFill>
                <a:srgbClr val="FFFFFF"/>
              </a:solidFill>
              <a:effectLst/>
              <a:latin typeface="Abadi Extra Light" panose="020F0502020204030204" pitchFamily="34" charset="0"/>
            </a:endParaRPr>
          </a:p>
          <a:p>
            <a:r>
              <a:rPr lang="en-US" sz="2400" i="0" dirty="0">
                <a:solidFill>
                  <a:srgbClr val="FFFFFF"/>
                </a:solidFill>
                <a:effectLst/>
                <a:latin typeface="Abadi Extra Light" panose="020F0502020204030204" pitchFamily="34" charset="0"/>
              </a:rPr>
              <a:t>Irrigation has played a crucial role in agriculture for centuries, but it has also posed significant challenges for water resources. In the past, primitive irrigation methods like furrow and flood irrigation were inefficient, leading to excessive water use and wastage. These practices often resulted in soil salinity, waterlogging, and reduced crop yields. In the current scenario, modern irrigation techniques systems have been developed to address these issues. However, challenges still persist. Here are some key problems with irrigation today:</a:t>
            </a:r>
            <a:endParaRPr lang="en-US" sz="2000" dirty="0">
              <a:latin typeface="Abadi Extra Light" panose="020F0502020204030204" pitchFamily="34" charset="0"/>
            </a:endParaRPr>
          </a:p>
          <a:p>
            <a:endParaRPr lang="en-US" sz="2400" i="0" dirty="0">
              <a:solidFill>
                <a:srgbClr val="FFFFFF"/>
              </a:solidFill>
              <a:effectLst/>
              <a:latin typeface="Abadi Extra Light" panose="020F0502020204030204" pitchFamily="34" charset="0"/>
            </a:endParaRPr>
          </a:p>
          <a:p>
            <a:endParaRPr lang="en-US" sz="2400" i="0" dirty="0">
              <a:solidFill>
                <a:srgbClr val="FFFFFF"/>
              </a:solidFill>
              <a:effectLst/>
              <a:latin typeface="Abadi Extra Light" panose="020F0502020204030204" pitchFamily="34" charset="0"/>
            </a:endParaRPr>
          </a:p>
        </p:txBody>
      </p:sp>
    </p:spTree>
    <p:extLst>
      <p:ext uri="{BB962C8B-B14F-4D97-AF65-F5344CB8AC3E}">
        <p14:creationId xmlns:p14="http://schemas.microsoft.com/office/powerpoint/2010/main" val="417951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84A39"/>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08D3FF3-0E7F-B0B1-127A-4EA1281EF4D0}"/>
              </a:ext>
            </a:extLst>
          </p:cNvPr>
          <p:cNvSpPr/>
          <p:nvPr/>
        </p:nvSpPr>
        <p:spPr>
          <a:xfrm>
            <a:off x="1369255" y="182883"/>
            <a:ext cx="9847385" cy="2180489"/>
          </a:xfrm>
          <a:prstGeom prst="roundRect">
            <a:avLst>
              <a:gd name="adj" fmla="val 10445"/>
            </a:avLst>
          </a:prstGeom>
          <a:solidFill>
            <a:srgbClr val="996633">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5BEF6840-B5BD-0ED7-F556-2BBB623B26E9}"/>
              </a:ext>
            </a:extLst>
          </p:cNvPr>
          <p:cNvSpPr/>
          <p:nvPr/>
        </p:nvSpPr>
        <p:spPr>
          <a:xfrm>
            <a:off x="1453662" y="281356"/>
            <a:ext cx="9631680" cy="1955407"/>
          </a:xfrm>
          <a:prstGeom prst="roundRect">
            <a:avLst>
              <a:gd name="adj" fmla="val 10445"/>
            </a:avLst>
          </a:prstGeom>
          <a:solidFill>
            <a:schemeClr val="bg1">
              <a:lumMod val="95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i="0" dirty="0">
                <a:solidFill>
                  <a:srgbClr val="FFFFFF"/>
                </a:solidFill>
                <a:effectLst/>
                <a:latin typeface="Abadi Extra Light" panose="020F0502020204030204" pitchFamily="34" charset="0"/>
              </a:rPr>
              <a:t>Recent studies reveal alarming data on the effects of water irrigation. For instance, agriculture accounts for approximately 70% of global fresh water usage, with inefficiencies resulting in significant water losses. These patterns exacerbate water scarcity issues worldwide:</a:t>
            </a:r>
            <a:endParaRPr lang="en-US" sz="2000" dirty="0">
              <a:latin typeface="Abadi Extra Light" panose="020F0502020204030204" pitchFamily="34" charset="0"/>
            </a:endParaRPr>
          </a:p>
        </p:txBody>
      </p:sp>
      <p:pic>
        <p:nvPicPr>
          <p:cNvPr id="5" name="Picture 4" descr="A pie chart of different colored bars&#10;&#10;Description automatically generated with medium confidence">
            <a:extLst>
              <a:ext uri="{FF2B5EF4-FFF2-40B4-BE49-F238E27FC236}">
                <a16:creationId xmlns:a16="http://schemas.microsoft.com/office/drawing/2014/main" id="{06B56233-12CC-661A-4267-17E33C3BB905}"/>
              </a:ext>
            </a:extLst>
          </p:cNvPr>
          <p:cNvPicPr>
            <a:picLocks noChangeAspect="1"/>
          </p:cNvPicPr>
          <p:nvPr/>
        </p:nvPicPr>
        <p:blipFill rotWithShape="1">
          <a:blip r:embed="rId2">
            <a:extLst>
              <a:ext uri="{28A0092B-C50C-407E-A947-70E740481C1C}">
                <a14:useLocalDpi xmlns:a14="http://schemas.microsoft.com/office/drawing/2010/main" val="0"/>
              </a:ext>
            </a:extLst>
          </a:blip>
          <a:srcRect l="1627" r="3621" b="6770"/>
          <a:stretch/>
        </p:blipFill>
        <p:spPr>
          <a:xfrm>
            <a:off x="3126544" y="2720535"/>
            <a:ext cx="5938911" cy="39545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19884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884A39"/>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C1A0E4BA-0491-40C9-3B98-42E0226DB249}"/>
              </a:ext>
            </a:extLst>
          </p:cNvPr>
          <p:cNvSpPr/>
          <p:nvPr/>
        </p:nvSpPr>
        <p:spPr>
          <a:xfrm>
            <a:off x="1502897" y="1140832"/>
            <a:ext cx="4391466" cy="2222696"/>
          </a:xfrm>
          <a:prstGeom prst="roundRect">
            <a:avLst/>
          </a:prstGeom>
          <a:solidFill>
            <a:srgbClr val="BFBFBF">
              <a:alpha val="3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Agricultural irrigation accounts for a significant portion of global water use.</a:t>
            </a:r>
          </a:p>
          <a:p>
            <a:pPr algn="ctr"/>
            <a:r>
              <a:rPr lang="en-US" dirty="0"/>
              <a:t>                      The growing demand for water in agriculture, depletion of freshwater sources, </a:t>
            </a:r>
          </a:p>
          <a:p>
            <a:pPr algn="ctr"/>
            <a:r>
              <a:rPr lang="en-US" dirty="0"/>
              <a:t>                     has intensified competition for this finite resource.</a:t>
            </a:r>
          </a:p>
        </p:txBody>
      </p:sp>
      <p:sp>
        <p:nvSpPr>
          <p:cNvPr id="6" name="Rectangle: Rounded Corners 5">
            <a:extLst>
              <a:ext uri="{FF2B5EF4-FFF2-40B4-BE49-F238E27FC236}">
                <a16:creationId xmlns:a16="http://schemas.microsoft.com/office/drawing/2014/main" id="{ECF9F052-61F5-78BC-4CDD-1B5D1643BC79}"/>
              </a:ext>
            </a:extLst>
          </p:cNvPr>
          <p:cNvSpPr/>
          <p:nvPr/>
        </p:nvSpPr>
        <p:spPr>
          <a:xfrm>
            <a:off x="6593057" y="1140832"/>
            <a:ext cx="4391466" cy="2222696"/>
          </a:xfrm>
          <a:prstGeom prst="roundRect">
            <a:avLst/>
          </a:prstGeom>
          <a:solidFill>
            <a:srgbClr val="BFBFBF">
              <a:alpha val="3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 use of pesticides and fertilizers in irrigated agriculture can lead to the contamination of water sources, </a:t>
            </a:r>
          </a:p>
          <a:p>
            <a:pPr algn="ctr"/>
            <a:r>
              <a:rPr lang="en-US" dirty="0"/>
              <a:t>                     harming aquatic ecosystems and affecting drinking water quality.</a:t>
            </a:r>
          </a:p>
        </p:txBody>
      </p:sp>
      <p:sp>
        <p:nvSpPr>
          <p:cNvPr id="7" name="Rectangle: Rounded Corners 6">
            <a:extLst>
              <a:ext uri="{FF2B5EF4-FFF2-40B4-BE49-F238E27FC236}">
                <a16:creationId xmlns:a16="http://schemas.microsoft.com/office/drawing/2014/main" id="{98E0FA6D-8084-7557-5DFC-49BF1FA7A493}"/>
              </a:ext>
            </a:extLst>
          </p:cNvPr>
          <p:cNvSpPr/>
          <p:nvPr/>
        </p:nvSpPr>
        <p:spPr>
          <a:xfrm>
            <a:off x="1502897" y="3742011"/>
            <a:ext cx="4391466" cy="2222696"/>
          </a:xfrm>
          <a:prstGeom prst="roundRect">
            <a:avLst/>
          </a:prstGeom>
          <a:solidFill>
            <a:srgbClr val="BFBFBF">
              <a:alpha val="3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Access to irrigation facilities is often unevenly distributed, with small-scale and marginalized farmers facing limited access to water resources.</a:t>
            </a:r>
          </a:p>
        </p:txBody>
      </p:sp>
      <p:sp>
        <p:nvSpPr>
          <p:cNvPr id="10" name="Rectangle: Rounded Corners 9">
            <a:extLst>
              <a:ext uri="{FF2B5EF4-FFF2-40B4-BE49-F238E27FC236}">
                <a16:creationId xmlns:a16="http://schemas.microsoft.com/office/drawing/2014/main" id="{B2D336E1-38A3-9CFB-A033-523AAF291452}"/>
              </a:ext>
            </a:extLst>
          </p:cNvPr>
          <p:cNvSpPr/>
          <p:nvPr/>
        </p:nvSpPr>
        <p:spPr>
          <a:xfrm>
            <a:off x="6593057" y="3742011"/>
            <a:ext cx="4391466" cy="2222696"/>
          </a:xfrm>
          <a:prstGeom prst="roundRect">
            <a:avLst/>
          </a:prstGeom>
          <a:solidFill>
            <a:srgbClr val="BFBFBF">
              <a:alpha val="3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Excessive water extraction for irrigation can harm local ecosystems by reducing the flow of rivers and depleting groundwater reserves</a:t>
            </a:r>
          </a:p>
        </p:txBody>
      </p:sp>
      <p:sp>
        <p:nvSpPr>
          <p:cNvPr id="16" name="Rectangle: Rounded Corners 15">
            <a:extLst>
              <a:ext uri="{FF2B5EF4-FFF2-40B4-BE49-F238E27FC236}">
                <a16:creationId xmlns:a16="http://schemas.microsoft.com/office/drawing/2014/main" id="{AFB3F2EB-621C-1B89-3DE6-FC35B534555D}"/>
              </a:ext>
            </a:extLst>
          </p:cNvPr>
          <p:cNvSpPr/>
          <p:nvPr/>
        </p:nvSpPr>
        <p:spPr>
          <a:xfrm>
            <a:off x="2094913" y="948901"/>
            <a:ext cx="3207434" cy="422031"/>
          </a:xfrm>
          <a:prstGeom prst="round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 Water Scarcity</a:t>
            </a:r>
          </a:p>
        </p:txBody>
      </p:sp>
      <p:sp>
        <p:nvSpPr>
          <p:cNvPr id="17" name="Rectangle: Rounded Corners 16">
            <a:extLst>
              <a:ext uri="{FF2B5EF4-FFF2-40B4-BE49-F238E27FC236}">
                <a16:creationId xmlns:a16="http://schemas.microsoft.com/office/drawing/2014/main" id="{914ABABE-6A00-C19F-B2C0-84C464438B6C}"/>
              </a:ext>
            </a:extLst>
          </p:cNvPr>
          <p:cNvSpPr/>
          <p:nvPr/>
        </p:nvSpPr>
        <p:spPr>
          <a:xfrm>
            <a:off x="7185073" y="929816"/>
            <a:ext cx="3207434" cy="422031"/>
          </a:xfrm>
          <a:prstGeom prst="round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 Water Pollution</a:t>
            </a:r>
          </a:p>
        </p:txBody>
      </p:sp>
      <p:sp>
        <p:nvSpPr>
          <p:cNvPr id="18" name="Rectangle: Rounded Corners 17">
            <a:extLst>
              <a:ext uri="{FF2B5EF4-FFF2-40B4-BE49-F238E27FC236}">
                <a16:creationId xmlns:a16="http://schemas.microsoft.com/office/drawing/2014/main" id="{36A3A428-54FB-867C-8F4D-4971D145BC87}"/>
              </a:ext>
            </a:extLst>
          </p:cNvPr>
          <p:cNvSpPr/>
          <p:nvPr/>
        </p:nvSpPr>
        <p:spPr>
          <a:xfrm>
            <a:off x="2094913" y="3555459"/>
            <a:ext cx="3207434" cy="422031"/>
          </a:xfrm>
          <a:prstGeom prst="round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 Inequity</a:t>
            </a:r>
          </a:p>
        </p:txBody>
      </p:sp>
      <p:sp>
        <p:nvSpPr>
          <p:cNvPr id="19" name="Rectangle: Rounded Corners 18">
            <a:extLst>
              <a:ext uri="{FF2B5EF4-FFF2-40B4-BE49-F238E27FC236}">
                <a16:creationId xmlns:a16="http://schemas.microsoft.com/office/drawing/2014/main" id="{38F31066-EC6F-8032-AACB-04D39642E870}"/>
              </a:ext>
            </a:extLst>
          </p:cNvPr>
          <p:cNvSpPr/>
          <p:nvPr/>
        </p:nvSpPr>
        <p:spPr>
          <a:xfrm>
            <a:off x="7185073" y="3536374"/>
            <a:ext cx="3207434" cy="422031"/>
          </a:xfrm>
          <a:prstGeom prst="round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 Ecosystem Impact</a:t>
            </a:r>
          </a:p>
        </p:txBody>
      </p:sp>
    </p:spTree>
    <p:extLst>
      <p:ext uri="{BB962C8B-B14F-4D97-AF65-F5344CB8AC3E}">
        <p14:creationId xmlns:p14="http://schemas.microsoft.com/office/powerpoint/2010/main" val="4264814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884</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Abadi Extra Light</vt:lpstr>
      <vt:lpstr>Albertus Extra Bold</vt:lpstr>
      <vt:lpstr>Arial</vt:lpstr>
      <vt:lpstr>Calibri</vt:lpstr>
      <vt:lpstr>Calibri Light</vt:lpstr>
      <vt:lpstr>OCR A Extended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 office</dc:creator>
  <cp:lastModifiedBy>Ms office</cp:lastModifiedBy>
  <cp:revision>1</cp:revision>
  <dcterms:created xsi:type="dcterms:W3CDTF">2023-11-15T16:22:22Z</dcterms:created>
  <dcterms:modified xsi:type="dcterms:W3CDTF">2023-11-15T19:26:23Z</dcterms:modified>
</cp:coreProperties>
</file>